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53" r:id="rId2"/>
    <p:sldMasterId id="2147483770" r:id="rId3"/>
    <p:sldMasterId id="2147483772" r:id="rId4"/>
  </p:sldMasterIdLst>
  <p:notesMasterIdLst>
    <p:notesMasterId r:id="rId25"/>
  </p:notesMasterIdLst>
  <p:sldIdLst>
    <p:sldId id="274" r:id="rId5"/>
    <p:sldId id="403" r:id="rId6"/>
    <p:sldId id="400" r:id="rId7"/>
    <p:sldId id="262" r:id="rId8"/>
    <p:sldId id="440" r:id="rId9"/>
    <p:sldId id="442" r:id="rId10"/>
    <p:sldId id="436" r:id="rId11"/>
    <p:sldId id="429" r:id="rId12"/>
    <p:sldId id="434" r:id="rId13"/>
    <p:sldId id="433" r:id="rId14"/>
    <p:sldId id="412" r:id="rId15"/>
    <p:sldId id="438" r:id="rId16"/>
    <p:sldId id="446" r:id="rId17"/>
    <p:sldId id="444" r:id="rId18"/>
    <p:sldId id="447" r:id="rId19"/>
    <p:sldId id="445" r:id="rId20"/>
    <p:sldId id="448" r:id="rId21"/>
    <p:sldId id="449" r:id="rId22"/>
    <p:sldId id="450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D65"/>
    <a:srgbClr val="43AEFF"/>
    <a:srgbClr val="7894DA"/>
    <a:srgbClr val="7B79D9"/>
    <a:srgbClr val="B3A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2022" autoAdjust="0"/>
  </p:normalViewPr>
  <p:slideViewPr>
    <p:cSldViewPr snapToGrid="0">
      <p:cViewPr varScale="1">
        <p:scale>
          <a:sx n="59" d="100"/>
          <a:sy n="59" d="100"/>
        </p:scale>
        <p:origin x="11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DB8F9-010E-4937-B9E4-21EA8F45F48C}" type="datetimeFigureOut">
              <a:rPr lang="fr-FR" smtClean="0"/>
              <a:pPr/>
              <a:t>14/03/2023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AB4A-8337-488B-96C0-D8FE5791EFC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9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1ECDC-7530-4EA9-86FD-4E56342A4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26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1ECDC-7530-4EA9-86FD-4E56342A4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6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DAB4A-8337-488B-96C0-D8FE5791EFC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97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DAB4A-8337-488B-96C0-D8FE5791EFC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4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DAB4A-8337-488B-96C0-D8FE5791EFC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4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7A8F2-AED2-464F-9E45-7160AFD99C2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7A8F2-AED2-464F-9E45-7160AFD99C2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1ECDC-7530-4EA9-86FD-4E56342A4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89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AB4A-8337-488B-96C0-D8FE5791EFC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DAB4A-8337-488B-96C0-D8FE5791EFC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0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4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9" y="164646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53" y="1028742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7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8" y="1604798"/>
            <a:ext cx="720143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8" y="2036572"/>
            <a:ext cx="192023" cy="28858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4" y="1527546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5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7" y="208485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39914" y="2520078"/>
            <a:ext cx="720143" cy="480053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6" y="2951451"/>
            <a:ext cx="192023" cy="28858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2" y="242898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90725" y="246294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72309" y="2973049"/>
            <a:ext cx="2160427" cy="48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8" y="3452850"/>
            <a:ext cx="720143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8" y="3884616"/>
            <a:ext cx="192023" cy="28858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4" y="3335251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3356" y="3467413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7" y="393289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30" y="4515645"/>
            <a:ext cx="720143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26522" y="4947412"/>
            <a:ext cx="192023" cy="288587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37054" y="4493257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58861" y="495535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8" y="6288534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6458948" y="5462485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rgbClr val="FFC00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直角三角形 29"/>
          <p:cNvSpPr/>
          <p:nvPr userDrawn="1"/>
        </p:nvSpPr>
        <p:spPr>
          <a:xfrm rot="5400000">
            <a:off x="6135665" y="5909245"/>
            <a:ext cx="192023" cy="28858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48" name="正方形/長方形 39"/>
          <p:cNvSpPr/>
          <p:nvPr userDrawn="1"/>
        </p:nvSpPr>
        <p:spPr>
          <a:xfrm>
            <a:off x="6490721" y="5870775"/>
            <a:ext cx="2160427" cy="480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rgbClr val="FFC000"/>
              </a:solidFill>
            </a:endParaRP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5795192" y="4442875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51" name="テキスト プレースホルダー 5"/>
          <p:cNvSpPr>
            <a:spLocks noGrp="1"/>
          </p:cNvSpPr>
          <p:nvPr>
            <p:ph type="body" sz="quarter" idx="42" hasCustomPrompt="1"/>
          </p:nvPr>
        </p:nvSpPr>
        <p:spPr>
          <a:xfrm>
            <a:off x="5651166" y="5489379"/>
            <a:ext cx="720143" cy="4800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FFC000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>
            <a:off x="5781867" y="5391649"/>
            <a:ext cx="394512" cy="580746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65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48" grpId="0" animBg="1"/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C0898EA-5169-4DFA-ADBE-666AD232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47" y="0"/>
            <a:ext cx="6589853" cy="6580902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0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041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3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92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2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3" y="339511"/>
            <a:ext cx="87551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5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5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4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9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>
                <a:solidFill>
                  <a:prstClr val="black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4" y="5455306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1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1565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6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6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6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6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7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30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701">
              <a:solidFill>
                <a:prstClr val="black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1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701">
              <a:solidFill>
                <a:prstClr val="black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4" y="2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899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5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687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3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11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5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27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2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864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043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36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907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3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8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6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C0898EA-5169-4DFA-ADBE-666AD232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47" y="0"/>
            <a:ext cx="6589853" cy="6580902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C0898EA-5169-4DFA-ADBE-666AD2323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2147" y="0"/>
            <a:ext cx="6589853" cy="6580902"/>
          </a:xfrm>
          <a:custGeom>
            <a:avLst/>
            <a:gdLst>
              <a:gd name="connsiteX0" fmla="*/ 0 w 6589853"/>
              <a:gd name="connsiteY0" fmla="*/ 0 h 6580902"/>
              <a:gd name="connsiteX1" fmla="*/ 6589853 w 6589853"/>
              <a:gd name="connsiteY1" fmla="*/ 0 h 6580902"/>
              <a:gd name="connsiteX2" fmla="*/ 6589853 w 6589853"/>
              <a:gd name="connsiteY2" fmla="*/ 4407992 h 6580902"/>
              <a:gd name="connsiteX3" fmla="*/ 6416039 w 6589853"/>
              <a:gd name="connsiteY3" fmla="*/ 4656725 h 6580902"/>
              <a:gd name="connsiteX4" fmla="*/ 5538802 w 6589853"/>
              <a:gd name="connsiteY4" fmla="*/ 5913682 h 6580902"/>
              <a:gd name="connsiteX5" fmla="*/ 4610581 w 6589853"/>
              <a:gd name="connsiteY5" fmla="*/ 6578281 h 6580902"/>
              <a:gd name="connsiteX6" fmla="*/ 4286531 w 6589853"/>
              <a:gd name="connsiteY6" fmla="*/ 6514316 h 6580902"/>
              <a:gd name="connsiteX7" fmla="*/ 2145553 w 6589853"/>
              <a:gd name="connsiteY7" fmla="*/ 2452140 h 6580902"/>
              <a:gd name="connsiteX8" fmla="*/ 602433 w 6589853"/>
              <a:gd name="connsiteY8" fmla="*/ 1835701 h 6580902"/>
              <a:gd name="connsiteX9" fmla="*/ 255029 w 6589853"/>
              <a:gd name="connsiteY9" fmla="*/ 318312 h 6580902"/>
              <a:gd name="connsiteX10" fmla="*/ 37145 w 6589853"/>
              <a:gd name="connsiteY10" fmla="*/ 22688 h 65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9853" h="6580902">
                <a:moveTo>
                  <a:pt x="0" y="0"/>
                </a:moveTo>
                <a:lnTo>
                  <a:pt x="6589853" y="0"/>
                </a:lnTo>
                <a:lnTo>
                  <a:pt x="6589853" y="4407992"/>
                </a:lnTo>
                <a:lnTo>
                  <a:pt x="6416039" y="4656725"/>
                </a:lnTo>
                <a:cubicBezTo>
                  <a:pt x="6125046" y="5084602"/>
                  <a:pt x="5838741" y="5540262"/>
                  <a:pt x="5538802" y="5913682"/>
                </a:cubicBezTo>
                <a:cubicBezTo>
                  <a:pt x="5260070" y="6257466"/>
                  <a:pt x="4935893" y="6547904"/>
                  <a:pt x="4610581" y="6578281"/>
                </a:cubicBezTo>
                <a:cubicBezTo>
                  <a:pt x="4502144" y="6588407"/>
                  <a:pt x="4393580" y="6569636"/>
                  <a:pt x="4286531" y="6514316"/>
                </a:cubicBezTo>
                <a:cubicBezTo>
                  <a:pt x="3300874" y="6024325"/>
                  <a:pt x="3131211" y="2957936"/>
                  <a:pt x="2145553" y="2452140"/>
                </a:cubicBezTo>
                <a:cubicBezTo>
                  <a:pt x="1620408" y="2183436"/>
                  <a:pt x="933679" y="2673426"/>
                  <a:pt x="602433" y="1835701"/>
                </a:cubicBezTo>
                <a:cubicBezTo>
                  <a:pt x="424691" y="1393129"/>
                  <a:pt x="440850" y="745077"/>
                  <a:pt x="255029" y="318312"/>
                </a:cubicBezTo>
                <a:cubicBezTo>
                  <a:pt x="194436" y="180008"/>
                  <a:pt x="119703" y="83195"/>
                  <a:pt x="37145" y="226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856FC32-F15E-4FB4-B6C7-3EDEA9502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5370" y="964040"/>
            <a:ext cx="7543687" cy="4929922"/>
          </a:xfrm>
          <a:custGeom>
            <a:avLst/>
            <a:gdLst>
              <a:gd name="connsiteX0" fmla="*/ 167420 w 7543687"/>
              <a:gd name="connsiteY0" fmla="*/ 0 h 4929922"/>
              <a:gd name="connsiteX1" fmla="*/ 7376267 w 7543687"/>
              <a:gd name="connsiteY1" fmla="*/ 0 h 4929922"/>
              <a:gd name="connsiteX2" fmla="*/ 7543687 w 7543687"/>
              <a:gd name="connsiteY2" fmla="*/ 167420 h 4929922"/>
              <a:gd name="connsiteX3" fmla="*/ 7543687 w 7543687"/>
              <a:gd name="connsiteY3" fmla="*/ 4762502 h 4929922"/>
              <a:gd name="connsiteX4" fmla="*/ 7376267 w 7543687"/>
              <a:gd name="connsiteY4" fmla="*/ 4929922 h 4929922"/>
              <a:gd name="connsiteX5" fmla="*/ 167420 w 7543687"/>
              <a:gd name="connsiteY5" fmla="*/ 4929922 h 4929922"/>
              <a:gd name="connsiteX6" fmla="*/ 0 w 7543687"/>
              <a:gd name="connsiteY6" fmla="*/ 4762502 h 4929922"/>
              <a:gd name="connsiteX7" fmla="*/ 0 w 7543687"/>
              <a:gd name="connsiteY7" fmla="*/ 167420 h 4929922"/>
              <a:gd name="connsiteX8" fmla="*/ 167420 w 7543687"/>
              <a:gd name="connsiteY8" fmla="*/ 0 h 492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687" h="4929922">
                <a:moveTo>
                  <a:pt x="167420" y="0"/>
                </a:moveTo>
                <a:lnTo>
                  <a:pt x="7376267" y="0"/>
                </a:lnTo>
                <a:cubicBezTo>
                  <a:pt x="7468731" y="0"/>
                  <a:pt x="7543687" y="74956"/>
                  <a:pt x="7543687" y="167420"/>
                </a:cubicBezTo>
                <a:lnTo>
                  <a:pt x="7543687" y="4762502"/>
                </a:lnTo>
                <a:cubicBezTo>
                  <a:pt x="7543687" y="4854966"/>
                  <a:pt x="7468731" y="4929922"/>
                  <a:pt x="7376267" y="4929922"/>
                </a:cubicBezTo>
                <a:lnTo>
                  <a:pt x="167420" y="4929922"/>
                </a:lnTo>
                <a:cubicBezTo>
                  <a:pt x="74956" y="4929922"/>
                  <a:pt x="0" y="4854966"/>
                  <a:pt x="0" y="4762502"/>
                </a:cubicBezTo>
                <a:lnTo>
                  <a:pt x="0" y="167420"/>
                </a:lnTo>
                <a:cubicBezTo>
                  <a:pt x="0" y="74956"/>
                  <a:pt x="74956" y="0"/>
                  <a:pt x="1674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C3A7AF5-27A8-4638-AAE4-21F44C5BF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573" y="827371"/>
            <a:ext cx="4052995" cy="5294613"/>
          </a:xfrm>
          <a:custGeom>
            <a:avLst/>
            <a:gdLst>
              <a:gd name="connsiteX0" fmla="*/ 1769141 w 4052995"/>
              <a:gd name="connsiteY0" fmla="*/ 223 h 5294613"/>
              <a:gd name="connsiteX1" fmla="*/ 3937812 w 4052995"/>
              <a:gd name="connsiteY1" fmla="*/ 2376777 h 5294613"/>
              <a:gd name="connsiteX2" fmla="*/ 850020 w 4052995"/>
              <a:gd name="connsiteY2" fmla="*/ 5070020 h 5294613"/>
              <a:gd name="connsiteX3" fmla="*/ 259544 w 4052995"/>
              <a:gd name="connsiteY3" fmla="*/ 2166885 h 5294613"/>
              <a:gd name="connsiteX4" fmla="*/ 1493773 w 4052995"/>
              <a:gd name="connsiteY4" fmla="*/ 19361 h 5294613"/>
              <a:gd name="connsiteX5" fmla="*/ 1769141 w 4052995"/>
              <a:gd name="connsiteY5" fmla="*/ 223 h 52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995" h="5294613">
                <a:moveTo>
                  <a:pt x="1769141" y="223"/>
                </a:moveTo>
                <a:cubicBezTo>
                  <a:pt x="2443169" y="-9534"/>
                  <a:pt x="3316258" y="294706"/>
                  <a:pt x="3937812" y="2376777"/>
                </a:cubicBezTo>
                <a:cubicBezTo>
                  <a:pt x="4645939" y="4756287"/>
                  <a:pt x="1900003" y="5788071"/>
                  <a:pt x="850020" y="5070020"/>
                </a:cubicBezTo>
                <a:cubicBezTo>
                  <a:pt x="-199962" y="4349760"/>
                  <a:pt x="-122268" y="3187622"/>
                  <a:pt x="259544" y="2166885"/>
                </a:cubicBezTo>
                <a:cubicBezTo>
                  <a:pt x="639136" y="1148358"/>
                  <a:pt x="212928" y="165181"/>
                  <a:pt x="1493773" y="19361"/>
                </a:cubicBezTo>
                <a:cubicBezTo>
                  <a:pt x="1580624" y="9419"/>
                  <a:pt x="1672851" y="1617"/>
                  <a:pt x="1769141" y="2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989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4E8470EC-BC9F-4B77-BA8A-E25C147204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" y="0"/>
            <a:ext cx="12191999" cy="4103082"/>
          </a:xfrm>
          <a:custGeom>
            <a:avLst/>
            <a:gdLst>
              <a:gd name="connsiteX0" fmla="*/ 0 w 12191999"/>
              <a:gd name="connsiteY0" fmla="*/ 0 h 4103082"/>
              <a:gd name="connsiteX1" fmla="*/ 12191999 w 12191999"/>
              <a:gd name="connsiteY1" fmla="*/ 0 h 4103082"/>
              <a:gd name="connsiteX2" fmla="*/ 12191999 w 12191999"/>
              <a:gd name="connsiteY2" fmla="*/ 4103082 h 4103082"/>
              <a:gd name="connsiteX3" fmla="*/ 0 w 12191999"/>
              <a:gd name="connsiteY3" fmla="*/ 4103082 h 410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103082">
                <a:moveTo>
                  <a:pt x="0" y="0"/>
                </a:moveTo>
                <a:lnTo>
                  <a:pt x="12191999" y="0"/>
                </a:lnTo>
                <a:lnTo>
                  <a:pt x="12191999" y="4103082"/>
                </a:lnTo>
                <a:lnTo>
                  <a:pt x="0" y="41030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C25D483-953A-48B1-9AE1-51A8398B60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69250" y="1481092"/>
            <a:ext cx="1547743" cy="1547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C0E81-C371-4D18-82C2-C568DF14371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56077" y="4047683"/>
            <a:ext cx="1547743" cy="1547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6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05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54C74C-056C-4C30-B44D-A68DE1790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2769" y="2867899"/>
            <a:ext cx="8146473" cy="3034145"/>
          </a:xfrm>
          <a:custGeom>
            <a:avLst/>
            <a:gdLst>
              <a:gd name="connsiteX0" fmla="*/ 0 w 8146473"/>
              <a:gd name="connsiteY0" fmla="*/ 0 h 3034145"/>
              <a:gd name="connsiteX1" fmla="*/ 8146473 w 8146473"/>
              <a:gd name="connsiteY1" fmla="*/ 0 h 3034145"/>
              <a:gd name="connsiteX2" fmla="*/ 8146473 w 8146473"/>
              <a:gd name="connsiteY2" fmla="*/ 3034145 h 3034145"/>
              <a:gd name="connsiteX3" fmla="*/ 0 w 8146473"/>
              <a:gd name="connsiteY3" fmla="*/ 3034145 h 30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473" h="3034145">
                <a:moveTo>
                  <a:pt x="0" y="0"/>
                </a:moveTo>
                <a:lnTo>
                  <a:pt x="8146473" y="0"/>
                </a:lnTo>
                <a:lnTo>
                  <a:pt x="8146473" y="3034145"/>
                </a:lnTo>
                <a:lnTo>
                  <a:pt x="0" y="3034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856FC32-F15E-4FB4-B6C7-3EDEA9502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5370" y="964040"/>
            <a:ext cx="7543687" cy="4929922"/>
          </a:xfrm>
          <a:custGeom>
            <a:avLst/>
            <a:gdLst>
              <a:gd name="connsiteX0" fmla="*/ 167420 w 7543687"/>
              <a:gd name="connsiteY0" fmla="*/ 0 h 4929922"/>
              <a:gd name="connsiteX1" fmla="*/ 7376267 w 7543687"/>
              <a:gd name="connsiteY1" fmla="*/ 0 h 4929922"/>
              <a:gd name="connsiteX2" fmla="*/ 7543687 w 7543687"/>
              <a:gd name="connsiteY2" fmla="*/ 167420 h 4929922"/>
              <a:gd name="connsiteX3" fmla="*/ 7543687 w 7543687"/>
              <a:gd name="connsiteY3" fmla="*/ 4762502 h 4929922"/>
              <a:gd name="connsiteX4" fmla="*/ 7376267 w 7543687"/>
              <a:gd name="connsiteY4" fmla="*/ 4929922 h 4929922"/>
              <a:gd name="connsiteX5" fmla="*/ 167420 w 7543687"/>
              <a:gd name="connsiteY5" fmla="*/ 4929922 h 4929922"/>
              <a:gd name="connsiteX6" fmla="*/ 0 w 7543687"/>
              <a:gd name="connsiteY6" fmla="*/ 4762502 h 4929922"/>
              <a:gd name="connsiteX7" fmla="*/ 0 w 7543687"/>
              <a:gd name="connsiteY7" fmla="*/ 167420 h 4929922"/>
              <a:gd name="connsiteX8" fmla="*/ 167420 w 7543687"/>
              <a:gd name="connsiteY8" fmla="*/ 0 h 492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3687" h="4929922">
                <a:moveTo>
                  <a:pt x="167420" y="0"/>
                </a:moveTo>
                <a:lnTo>
                  <a:pt x="7376267" y="0"/>
                </a:lnTo>
                <a:cubicBezTo>
                  <a:pt x="7468731" y="0"/>
                  <a:pt x="7543687" y="74956"/>
                  <a:pt x="7543687" y="167420"/>
                </a:cubicBezTo>
                <a:lnTo>
                  <a:pt x="7543687" y="4762502"/>
                </a:lnTo>
                <a:cubicBezTo>
                  <a:pt x="7543687" y="4854966"/>
                  <a:pt x="7468731" y="4929922"/>
                  <a:pt x="7376267" y="4929922"/>
                </a:cubicBezTo>
                <a:lnTo>
                  <a:pt x="167420" y="4929922"/>
                </a:lnTo>
                <a:cubicBezTo>
                  <a:pt x="74956" y="4929922"/>
                  <a:pt x="0" y="4854966"/>
                  <a:pt x="0" y="4762502"/>
                </a:cubicBezTo>
                <a:lnTo>
                  <a:pt x="0" y="167420"/>
                </a:lnTo>
                <a:cubicBezTo>
                  <a:pt x="0" y="74956"/>
                  <a:pt x="74956" y="0"/>
                  <a:pt x="1674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8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0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C3A7AF5-27A8-4638-AAE4-21F44C5BF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573" y="827371"/>
            <a:ext cx="4052995" cy="5294613"/>
          </a:xfrm>
          <a:custGeom>
            <a:avLst/>
            <a:gdLst>
              <a:gd name="connsiteX0" fmla="*/ 1769141 w 4052995"/>
              <a:gd name="connsiteY0" fmla="*/ 223 h 5294613"/>
              <a:gd name="connsiteX1" fmla="*/ 3937812 w 4052995"/>
              <a:gd name="connsiteY1" fmla="*/ 2376777 h 5294613"/>
              <a:gd name="connsiteX2" fmla="*/ 850020 w 4052995"/>
              <a:gd name="connsiteY2" fmla="*/ 5070020 h 5294613"/>
              <a:gd name="connsiteX3" fmla="*/ 259544 w 4052995"/>
              <a:gd name="connsiteY3" fmla="*/ 2166885 h 5294613"/>
              <a:gd name="connsiteX4" fmla="*/ 1493773 w 4052995"/>
              <a:gd name="connsiteY4" fmla="*/ 19361 h 5294613"/>
              <a:gd name="connsiteX5" fmla="*/ 1769141 w 4052995"/>
              <a:gd name="connsiteY5" fmla="*/ 223 h 529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995" h="5294613">
                <a:moveTo>
                  <a:pt x="1769141" y="223"/>
                </a:moveTo>
                <a:cubicBezTo>
                  <a:pt x="2443169" y="-9534"/>
                  <a:pt x="3316258" y="294706"/>
                  <a:pt x="3937812" y="2376777"/>
                </a:cubicBezTo>
                <a:cubicBezTo>
                  <a:pt x="4645939" y="4756287"/>
                  <a:pt x="1900003" y="5788071"/>
                  <a:pt x="850020" y="5070020"/>
                </a:cubicBezTo>
                <a:cubicBezTo>
                  <a:pt x="-199962" y="4349760"/>
                  <a:pt x="-122268" y="3187622"/>
                  <a:pt x="259544" y="2166885"/>
                </a:cubicBezTo>
                <a:cubicBezTo>
                  <a:pt x="639136" y="1148358"/>
                  <a:pt x="212928" y="165181"/>
                  <a:pt x="1493773" y="19361"/>
                </a:cubicBezTo>
                <a:cubicBezTo>
                  <a:pt x="1580624" y="9419"/>
                  <a:pt x="1672851" y="1617"/>
                  <a:pt x="1769141" y="2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989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4E8470EC-BC9F-4B77-BA8A-E25C147204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" y="0"/>
            <a:ext cx="12191999" cy="4103082"/>
          </a:xfrm>
          <a:custGeom>
            <a:avLst/>
            <a:gdLst>
              <a:gd name="connsiteX0" fmla="*/ 0 w 12191999"/>
              <a:gd name="connsiteY0" fmla="*/ 0 h 4103082"/>
              <a:gd name="connsiteX1" fmla="*/ 12191999 w 12191999"/>
              <a:gd name="connsiteY1" fmla="*/ 0 h 4103082"/>
              <a:gd name="connsiteX2" fmla="*/ 12191999 w 12191999"/>
              <a:gd name="connsiteY2" fmla="*/ 4103082 h 4103082"/>
              <a:gd name="connsiteX3" fmla="*/ 0 w 12191999"/>
              <a:gd name="connsiteY3" fmla="*/ 4103082 h 410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103082">
                <a:moveTo>
                  <a:pt x="0" y="0"/>
                </a:moveTo>
                <a:lnTo>
                  <a:pt x="12191999" y="0"/>
                </a:lnTo>
                <a:lnTo>
                  <a:pt x="12191999" y="4103082"/>
                </a:lnTo>
                <a:lnTo>
                  <a:pt x="0" y="41030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C25D483-953A-48B1-9AE1-51A8398B60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69250" y="1481092"/>
            <a:ext cx="1547743" cy="1547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C0E81-C371-4D18-82C2-C568DF14371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56077" y="4047683"/>
            <a:ext cx="1547743" cy="1547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6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54C74C-056C-4C30-B44D-A68DE1790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2769" y="2867899"/>
            <a:ext cx="8146473" cy="3034145"/>
          </a:xfrm>
          <a:custGeom>
            <a:avLst/>
            <a:gdLst>
              <a:gd name="connsiteX0" fmla="*/ 0 w 8146473"/>
              <a:gd name="connsiteY0" fmla="*/ 0 h 3034145"/>
              <a:gd name="connsiteX1" fmla="*/ 8146473 w 8146473"/>
              <a:gd name="connsiteY1" fmla="*/ 0 h 3034145"/>
              <a:gd name="connsiteX2" fmla="*/ 8146473 w 8146473"/>
              <a:gd name="connsiteY2" fmla="*/ 3034145 h 3034145"/>
              <a:gd name="connsiteX3" fmla="*/ 0 w 8146473"/>
              <a:gd name="connsiteY3" fmla="*/ 3034145 h 30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473" h="3034145">
                <a:moveTo>
                  <a:pt x="0" y="0"/>
                </a:moveTo>
                <a:lnTo>
                  <a:pt x="8146473" y="0"/>
                </a:lnTo>
                <a:lnTo>
                  <a:pt x="8146473" y="3034145"/>
                </a:lnTo>
                <a:lnTo>
                  <a:pt x="0" y="30341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1EA3A8D-5DBA-42D8-A16A-4B447C7827D5}"/>
              </a:ext>
            </a:extLst>
          </p:cNvPr>
          <p:cNvSpPr/>
          <p:nvPr userDrawn="1"/>
        </p:nvSpPr>
        <p:spPr>
          <a:xfrm>
            <a:off x="9" y="-7675"/>
            <a:ext cx="7788167" cy="6881440"/>
          </a:xfrm>
          <a:custGeom>
            <a:avLst/>
            <a:gdLst>
              <a:gd name="connsiteX0" fmla="*/ 0 w 1418897"/>
              <a:gd name="connsiteY0" fmla="*/ 0 h 6306207"/>
              <a:gd name="connsiteX1" fmla="*/ 1418897 w 1418897"/>
              <a:gd name="connsiteY1" fmla="*/ 0 h 6306207"/>
              <a:gd name="connsiteX2" fmla="*/ 1418897 w 1418897"/>
              <a:gd name="connsiteY2" fmla="*/ 6306207 h 6306207"/>
              <a:gd name="connsiteX3" fmla="*/ 0 w 1418897"/>
              <a:gd name="connsiteY3" fmla="*/ 6306207 h 6306207"/>
              <a:gd name="connsiteX4" fmla="*/ 0 w 1418897"/>
              <a:gd name="connsiteY4" fmla="*/ 0 h 6306207"/>
              <a:gd name="connsiteX0" fmla="*/ 15765 w 1418897"/>
              <a:gd name="connsiteY0" fmla="*/ 0 h 6858001"/>
              <a:gd name="connsiteX1" fmla="*/ 1418897 w 1418897"/>
              <a:gd name="connsiteY1" fmla="*/ 551794 h 6858001"/>
              <a:gd name="connsiteX2" fmla="*/ 1418897 w 1418897"/>
              <a:gd name="connsiteY2" fmla="*/ 6858001 h 6858001"/>
              <a:gd name="connsiteX3" fmla="*/ 0 w 1418897"/>
              <a:gd name="connsiteY3" fmla="*/ 6858001 h 6858001"/>
              <a:gd name="connsiteX4" fmla="*/ 15765 w 1418897"/>
              <a:gd name="connsiteY4" fmla="*/ 0 h 6858001"/>
              <a:gd name="connsiteX0" fmla="*/ 15765 w 3200401"/>
              <a:gd name="connsiteY0" fmla="*/ 0 h 6858001"/>
              <a:gd name="connsiteX1" fmla="*/ 3200401 w 3200401"/>
              <a:gd name="connsiteY1" fmla="*/ 3468414 h 6858001"/>
              <a:gd name="connsiteX2" fmla="*/ 1418897 w 3200401"/>
              <a:gd name="connsiteY2" fmla="*/ 6858001 h 6858001"/>
              <a:gd name="connsiteX3" fmla="*/ 0 w 3200401"/>
              <a:gd name="connsiteY3" fmla="*/ 6858001 h 6858001"/>
              <a:gd name="connsiteX4" fmla="*/ 15765 w 3200401"/>
              <a:gd name="connsiteY4" fmla="*/ 0 h 6858001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7788166 w 7788166"/>
              <a:gd name="connsiteY2" fmla="*/ 6873767 h 6873767"/>
              <a:gd name="connsiteX3" fmla="*/ 0 w 7788166"/>
              <a:gd name="connsiteY3" fmla="*/ 6858001 h 6873767"/>
              <a:gd name="connsiteX4" fmla="*/ 15765 w 7788166"/>
              <a:gd name="connsiteY4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15765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15765 w 7788166"/>
              <a:gd name="connsiteY5" fmla="*/ 0 h 6873767"/>
              <a:gd name="connsiteX0" fmla="*/ 0 w 7788166"/>
              <a:gd name="connsiteY0" fmla="*/ 0 h 6873767"/>
              <a:gd name="connsiteX1" fmla="*/ 3200401 w 7788166"/>
              <a:gd name="connsiteY1" fmla="*/ 3468414 h 6873767"/>
              <a:gd name="connsiteX2" fmla="*/ 5171089 w 7788166"/>
              <a:gd name="connsiteY2" fmla="*/ 5533699 h 6873767"/>
              <a:gd name="connsiteX3" fmla="*/ 7788166 w 7788166"/>
              <a:gd name="connsiteY3" fmla="*/ 6873767 h 6873767"/>
              <a:gd name="connsiteX4" fmla="*/ 0 w 7788166"/>
              <a:gd name="connsiteY4" fmla="*/ 6858001 h 6873767"/>
              <a:gd name="connsiteX5" fmla="*/ 0 w 7788166"/>
              <a:gd name="connsiteY5" fmla="*/ 0 h 6873767"/>
              <a:gd name="connsiteX0" fmla="*/ 0 w 7788166"/>
              <a:gd name="connsiteY0" fmla="*/ 7673 h 6881440"/>
              <a:gd name="connsiteX1" fmla="*/ 3200401 w 7788166"/>
              <a:gd name="connsiteY1" fmla="*/ 3476087 h 6881440"/>
              <a:gd name="connsiteX2" fmla="*/ 5171089 w 7788166"/>
              <a:gd name="connsiteY2" fmla="*/ 5541372 h 6881440"/>
              <a:gd name="connsiteX3" fmla="*/ 7788166 w 7788166"/>
              <a:gd name="connsiteY3" fmla="*/ 6881440 h 6881440"/>
              <a:gd name="connsiteX4" fmla="*/ 0 w 7788166"/>
              <a:gd name="connsiteY4" fmla="*/ 6865674 h 6881440"/>
              <a:gd name="connsiteX5" fmla="*/ 0 w 7788166"/>
              <a:gd name="connsiteY5" fmla="*/ 7673 h 68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8166" h="6881440">
                <a:moveTo>
                  <a:pt x="0" y="7673"/>
                </a:moveTo>
                <a:cubicBezTo>
                  <a:pt x="1219200" y="-113196"/>
                  <a:pt x="3132083" y="1200598"/>
                  <a:pt x="3200401" y="3476087"/>
                </a:cubicBezTo>
                <a:cubicBezTo>
                  <a:pt x="3237186" y="4511356"/>
                  <a:pt x="3888828" y="5515096"/>
                  <a:pt x="5171089" y="5541372"/>
                </a:cubicBezTo>
                <a:cubicBezTo>
                  <a:pt x="7241627" y="5593923"/>
                  <a:pt x="7514897" y="6655468"/>
                  <a:pt x="7788166" y="6881440"/>
                </a:cubicBezTo>
                <a:lnTo>
                  <a:pt x="0" y="6865674"/>
                </a:lnTo>
                <a:lnTo>
                  <a:pt x="0" y="76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B7D9A4-3CE9-441F-BD25-951BD9913960}"/>
              </a:ext>
            </a:extLst>
          </p:cNvPr>
          <p:cNvSpPr/>
          <p:nvPr userDrawn="1"/>
        </p:nvSpPr>
        <p:spPr>
          <a:xfrm>
            <a:off x="8802269" y="0"/>
            <a:ext cx="3389731" cy="5044966"/>
          </a:xfrm>
          <a:custGeom>
            <a:avLst/>
            <a:gdLst>
              <a:gd name="connsiteX0" fmla="*/ 0 w 3379075"/>
              <a:gd name="connsiteY0" fmla="*/ 0 h 5044966"/>
              <a:gd name="connsiteX1" fmla="*/ 3379075 w 3379075"/>
              <a:gd name="connsiteY1" fmla="*/ 0 h 5044966"/>
              <a:gd name="connsiteX2" fmla="*/ 3379075 w 3379075"/>
              <a:gd name="connsiteY2" fmla="*/ 5044966 h 5044966"/>
              <a:gd name="connsiteX3" fmla="*/ 0 w 3379075"/>
              <a:gd name="connsiteY3" fmla="*/ 5044966 h 5044966"/>
              <a:gd name="connsiteX4" fmla="*/ 0 w 3379075"/>
              <a:gd name="connsiteY4" fmla="*/ 0 h 5044966"/>
              <a:gd name="connsiteX0" fmla="*/ 0 w 3379075"/>
              <a:gd name="connsiteY0" fmla="*/ 0 h 5044966"/>
              <a:gd name="connsiteX1" fmla="*/ 3379075 w 3379075"/>
              <a:gd name="connsiteY1" fmla="*/ 0 h 5044966"/>
              <a:gd name="connsiteX2" fmla="*/ 3379075 w 3379075"/>
              <a:gd name="connsiteY2" fmla="*/ 5044966 h 5044966"/>
              <a:gd name="connsiteX3" fmla="*/ 1387366 w 3379075"/>
              <a:gd name="connsiteY3" fmla="*/ 1324304 h 5044966"/>
              <a:gd name="connsiteX4" fmla="*/ 0 w 3379075"/>
              <a:gd name="connsiteY4" fmla="*/ 0 h 5044966"/>
              <a:gd name="connsiteX0" fmla="*/ 0 w 3379075"/>
              <a:gd name="connsiteY0" fmla="*/ 0 h 5044966"/>
              <a:gd name="connsiteX1" fmla="*/ 3379075 w 3379075"/>
              <a:gd name="connsiteY1" fmla="*/ 0 h 5044966"/>
              <a:gd name="connsiteX2" fmla="*/ 3379075 w 3379075"/>
              <a:gd name="connsiteY2" fmla="*/ 5044966 h 5044966"/>
              <a:gd name="connsiteX3" fmla="*/ 2632842 w 3379075"/>
              <a:gd name="connsiteY3" fmla="*/ 2869324 h 5044966"/>
              <a:gd name="connsiteX4" fmla="*/ 1387366 w 3379075"/>
              <a:gd name="connsiteY4" fmla="*/ 1324304 h 5044966"/>
              <a:gd name="connsiteX5" fmla="*/ 0 w 3379075"/>
              <a:gd name="connsiteY5" fmla="*/ 0 h 5044966"/>
              <a:gd name="connsiteX0" fmla="*/ 9650 w 3388725"/>
              <a:gd name="connsiteY0" fmla="*/ 0 h 5044966"/>
              <a:gd name="connsiteX1" fmla="*/ 3388725 w 3388725"/>
              <a:gd name="connsiteY1" fmla="*/ 0 h 5044966"/>
              <a:gd name="connsiteX2" fmla="*/ 3388725 w 3388725"/>
              <a:gd name="connsiteY2" fmla="*/ 5044966 h 5044966"/>
              <a:gd name="connsiteX3" fmla="*/ 2642492 w 3388725"/>
              <a:gd name="connsiteY3" fmla="*/ 2869324 h 5044966"/>
              <a:gd name="connsiteX4" fmla="*/ 1397016 w 3388725"/>
              <a:gd name="connsiteY4" fmla="*/ 1324304 h 5044966"/>
              <a:gd name="connsiteX5" fmla="*/ 9650 w 3388725"/>
              <a:gd name="connsiteY5" fmla="*/ 0 h 5044966"/>
              <a:gd name="connsiteX0" fmla="*/ 10655 w 3389730"/>
              <a:gd name="connsiteY0" fmla="*/ 0 h 5044966"/>
              <a:gd name="connsiteX1" fmla="*/ 3389730 w 3389730"/>
              <a:gd name="connsiteY1" fmla="*/ 0 h 5044966"/>
              <a:gd name="connsiteX2" fmla="*/ 3389730 w 3389730"/>
              <a:gd name="connsiteY2" fmla="*/ 5044966 h 5044966"/>
              <a:gd name="connsiteX3" fmla="*/ 2643497 w 3389730"/>
              <a:gd name="connsiteY3" fmla="*/ 2869324 h 5044966"/>
              <a:gd name="connsiteX4" fmla="*/ 1398021 w 3389730"/>
              <a:gd name="connsiteY4" fmla="*/ 1324304 h 5044966"/>
              <a:gd name="connsiteX5" fmla="*/ 10655 w 3389730"/>
              <a:gd name="connsiteY5" fmla="*/ 0 h 5044966"/>
              <a:gd name="connsiteX0" fmla="*/ 10655 w 3389730"/>
              <a:gd name="connsiteY0" fmla="*/ 0 h 5044966"/>
              <a:gd name="connsiteX1" fmla="*/ 3389730 w 3389730"/>
              <a:gd name="connsiteY1" fmla="*/ 0 h 5044966"/>
              <a:gd name="connsiteX2" fmla="*/ 3389730 w 3389730"/>
              <a:gd name="connsiteY2" fmla="*/ 5044966 h 5044966"/>
              <a:gd name="connsiteX3" fmla="*/ 2643497 w 3389730"/>
              <a:gd name="connsiteY3" fmla="*/ 2869324 h 5044966"/>
              <a:gd name="connsiteX4" fmla="*/ 1398021 w 3389730"/>
              <a:gd name="connsiteY4" fmla="*/ 1324304 h 5044966"/>
              <a:gd name="connsiteX5" fmla="*/ 10655 w 3389730"/>
              <a:gd name="connsiteY5" fmla="*/ 0 h 5044966"/>
              <a:gd name="connsiteX0" fmla="*/ 10655 w 3389730"/>
              <a:gd name="connsiteY0" fmla="*/ 0 h 5044966"/>
              <a:gd name="connsiteX1" fmla="*/ 3389730 w 3389730"/>
              <a:gd name="connsiteY1" fmla="*/ 0 h 5044966"/>
              <a:gd name="connsiteX2" fmla="*/ 3389730 w 3389730"/>
              <a:gd name="connsiteY2" fmla="*/ 5044966 h 5044966"/>
              <a:gd name="connsiteX3" fmla="*/ 2643497 w 3389730"/>
              <a:gd name="connsiteY3" fmla="*/ 2869324 h 5044966"/>
              <a:gd name="connsiteX4" fmla="*/ 1398021 w 3389730"/>
              <a:gd name="connsiteY4" fmla="*/ 1324304 h 5044966"/>
              <a:gd name="connsiteX5" fmla="*/ 10655 w 3389730"/>
              <a:gd name="connsiteY5" fmla="*/ 0 h 5044966"/>
              <a:gd name="connsiteX0" fmla="*/ 10655 w 3389730"/>
              <a:gd name="connsiteY0" fmla="*/ 0 h 5044966"/>
              <a:gd name="connsiteX1" fmla="*/ 3389730 w 3389730"/>
              <a:gd name="connsiteY1" fmla="*/ 0 h 5044966"/>
              <a:gd name="connsiteX2" fmla="*/ 3389730 w 3389730"/>
              <a:gd name="connsiteY2" fmla="*/ 5044966 h 5044966"/>
              <a:gd name="connsiteX3" fmla="*/ 2643497 w 3389730"/>
              <a:gd name="connsiteY3" fmla="*/ 2869324 h 5044966"/>
              <a:gd name="connsiteX4" fmla="*/ 1398021 w 3389730"/>
              <a:gd name="connsiteY4" fmla="*/ 1324304 h 5044966"/>
              <a:gd name="connsiteX5" fmla="*/ 10655 w 3389730"/>
              <a:gd name="connsiteY5" fmla="*/ 0 h 504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9730" h="5044966">
                <a:moveTo>
                  <a:pt x="10655" y="0"/>
                </a:moveTo>
                <a:lnTo>
                  <a:pt x="3389730" y="0"/>
                </a:lnTo>
                <a:lnTo>
                  <a:pt x="3389730" y="5044966"/>
                </a:lnTo>
                <a:cubicBezTo>
                  <a:pt x="2983330" y="4303987"/>
                  <a:pt x="2703056" y="3878317"/>
                  <a:pt x="2643497" y="2869324"/>
                </a:cubicBezTo>
                <a:cubicBezTo>
                  <a:pt x="2590944" y="1975945"/>
                  <a:pt x="2160021" y="1460938"/>
                  <a:pt x="1398021" y="1324304"/>
                </a:cubicBezTo>
                <a:cubicBezTo>
                  <a:pt x="825208" y="1229710"/>
                  <a:pt x="-110214" y="1087822"/>
                  <a:pt x="106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368D3EB0-9C56-411D-A3D5-0AE3826383C6}"/>
              </a:ext>
            </a:extLst>
          </p:cNvPr>
          <p:cNvSpPr/>
          <p:nvPr userDrawn="1"/>
        </p:nvSpPr>
        <p:spPr>
          <a:xfrm>
            <a:off x="387929" y="332508"/>
            <a:ext cx="831275" cy="831274"/>
          </a:xfrm>
          <a:prstGeom prst="donut">
            <a:avLst>
              <a:gd name="adj" fmla="val 247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884231C6-1390-447A-A4D3-325237AEBC6F}"/>
              </a:ext>
            </a:extLst>
          </p:cNvPr>
          <p:cNvSpPr/>
          <p:nvPr userDrawn="1"/>
        </p:nvSpPr>
        <p:spPr>
          <a:xfrm>
            <a:off x="6774877" y="1309671"/>
            <a:ext cx="512619" cy="512618"/>
          </a:xfrm>
          <a:prstGeom prst="donut">
            <a:avLst>
              <a:gd name="adj" fmla="val 247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tx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0C57DE91-172C-4911-BBF2-C1E248C4044E}"/>
              </a:ext>
            </a:extLst>
          </p:cNvPr>
          <p:cNvSpPr/>
          <p:nvPr userDrawn="1"/>
        </p:nvSpPr>
        <p:spPr>
          <a:xfrm>
            <a:off x="5986312" y="5386183"/>
            <a:ext cx="1039864" cy="1060330"/>
          </a:xfrm>
          <a:custGeom>
            <a:avLst/>
            <a:gdLst>
              <a:gd name="connsiteX0" fmla="*/ 0 w 533400"/>
              <a:gd name="connsiteY0" fmla="*/ 390451 h 780902"/>
              <a:gd name="connsiteX1" fmla="*/ 266700 w 533400"/>
              <a:gd name="connsiteY1" fmla="*/ 0 h 780902"/>
              <a:gd name="connsiteX2" fmla="*/ 533400 w 533400"/>
              <a:gd name="connsiteY2" fmla="*/ 390451 h 780902"/>
              <a:gd name="connsiteX3" fmla="*/ 266700 w 533400"/>
              <a:gd name="connsiteY3" fmla="*/ 780902 h 780902"/>
              <a:gd name="connsiteX4" fmla="*/ 0 w 533400"/>
              <a:gd name="connsiteY4" fmla="*/ 390451 h 780902"/>
              <a:gd name="connsiteX0" fmla="*/ 0 w 967740"/>
              <a:gd name="connsiteY0" fmla="*/ 670843 h 828377"/>
              <a:gd name="connsiteX1" fmla="*/ 701040 w 967740"/>
              <a:gd name="connsiteY1" fmla="*/ 6072 h 828377"/>
              <a:gd name="connsiteX2" fmla="*/ 967740 w 967740"/>
              <a:gd name="connsiteY2" fmla="*/ 396523 h 828377"/>
              <a:gd name="connsiteX3" fmla="*/ 701040 w 967740"/>
              <a:gd name="connsiteY3" fmla="*/ 786974 h 828377"/>
              <a:gd name="connsiteX4" fmla="*/ 0 w 967740"/>
              <a:gd name="connsiteY4" fmla="*/ 670843 h 828377"/>
              <a:gd name="connsiteX0" fmla="*/ 1799 w 1014534"/>
              <a:gd name="connsiteY0" fmla="*/ 670843 h 1006710"/>
              <a:gd name="connsiteX1" fmla="*/ 702839 w 1014534"/>
              <a:gd name="connsiteY1" fmla="*/ 6072 h 1006710"/>
              <a:gd name="connsiteX2" fmla="*/ 969539 w 1014534"/>
              <a:gd name="connsiteY2" fmla="*/ 396523 h 1006710"/>
              <a:gd name="connsiteX3" fmla="*/ 931439 w 1014534"/>
              <a:gd name="connsiteY3" fmla="*/ 1000334 h 1006710"/>
              <a:gd name="connsiteX4" fmla="*/ 1799 w 1014534"/>
              <a:gd name="connsiteY4" fmla="*/ 670843 h 1006710"/>
              <a:gd name="connsiteX0" fmla="*/ 1799 w 1019005"/>
              <a:gd name="connsiteY0" fmla="*/ 670843 h 1006710"/>
              <a:gd name="connsiteX1" fmla="*/ 702839 w 1019005"/>
              <a:gd name="connsiteY1" fmla="*/ 6072 h 1006710"/>
              <a:gd name="connsiteX2" fmla="*/ 969539 w 1019005"/>
              <a:gd name="connsiteY2" fmla="*/ 396523 h 1006710"/>
              <a:gd name="connsiteX3" fmla="*/ 931439 w 1019005"/>
              <a:gd name="connsiteY3" fmla="*/ 1000334 h 1006710"/>
              <a:gd name="connsiteX4" fmla="*/ 1799 w 1019005"/>
              <a:gd name="connsiteY4" fmla="*/ 670843 h 1006710"/>
              <a:gd name="connsiteX0" fmla="*/ 1799 w 1019005"/>
              <a:gd name="connsiteY0" fmla="*/ 671809 h 1007676"/>
              <a:gd name="connsiteX1" fmla="*/ 702839 w 1019005"/>
              <a:gd name="connsiteY1" fmla="*/ 7038 h 1007676"/>
              <a:gd name="connsiteX2" fmla="*/ 969539 w 1019005"/>
              <a:gd name="connsiteY2" fmla="*/ 397489 h 1007676"/>
              <a:gd name="connsiteX3" fmla="*/ 931439 w 1019005"/>
              <a:gd name="connsiteY3" fmla="*/ 1001300 h 1007676"/>
              <a:gd name="connsiteX4" fmla="*/ 1799 w 1019005"/>
              <a:gd name="connsiteY4" fmla="*/ 671809 h 1007676"/>
              <a:gd name="connsiteX0" fmla="*/ 2237 w 1019443"/>
              <a:gd name="connsiteY0" fmla="*/ 686616 h 1022546"/>
              <a:gd name="connsiteX1" fmla="*/ 680417 w 1019443"/>
              <a:gd name="connsiteY1" fmla="*/ 6605 h 1022546"/>
              <a:gd name="connsiteX2" fmla="*/ 969977 w 1019443"/>
              <a:gd name="connsiteY2" fmla="*/ 412296 h 1022546"/>
              <a:gd name="connsiteX3" fmla="*/ 931877 w 1019443"/>
              <a:gd name="connsiteY3" fmla="*/ 1016107 h 1022546"/>
              <a:gd name="connsiteX4" fmla="*/ 2237 w 1019443"/>
              <a:gd name="connsiteY4" fmla="*/ 686616 h 1022546"/>
              <a:gd name="connsiteX0" fmla="*/ 2237 w 1029231"/>
              <a:gd name="connsiteY0" fmla="*/ 686616 h 1022546"/>
              <a:gd name="connsiteX1" fmla="*/ 680417 w 1029231"/>
              <a:gd name="connsiteY1" fmla="*/ 6605 h 1022546"/>
              <a:gd name="connsiteX2" fmla="*/ 969977 w 1029231"/>
              <a:gd name="connsiteY2" fmla="*/ 412296 h 1022546"/>
              <a:gd name="connsiteX3" fmla="*/ 931877 w 1029231"/>
              <a:gd name="connsiteY3" fmla="*/ 1016107 h 1022546"/>
              <a:gd name="connsiteX4" fmla="*/ 2237 w 1029231"/>
              <a:gd name="connsiteY4" fmla="*/ 686616 h 1022546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2006 w 1038861"/>
              <a:gd name="connsiteY0" fmla="*/ 686616 h 1059914"/>
              <a:gd name="connsiteX1" fmla="*/ 680186 w 1038861"/>
              <a:gd name="connsiteY1" fmla="*/ 6605 h 1059914"/>
              <a:gd name="connsiteX2" fmla="*/ 1000226 w 1038861"/>
              <a:gd name="connsiteY2" fmla="*/ 412296 h 1059914"/>
              <a:gd name="connsiteX3" fmla="*/ 916406 w 1038861"/>
              <a:gd name="connsiteY3" fmla="*/ 1054207 h 1059914"/>
              <a:gd name="connsiteX4" fmla="*/ 2006 w 1038861"/>
              <a:gd name="connsiteY4" fmla="*/ 686616 h 1059914"/>
              <a:gd name="connsiteX0" fmla="*/ 2006 w 1038861"/>
              <a:gd name="connsiteY0" fmla="*/ 687032 h 1060330"/>
              <a:gd name="connsiteX1" fmla="*/ 680186 w 1038861"/>
              <a:gd name="connsiteY1" fmla="*/ 7021 h 1060330"/>
              <a:gd name="connsiteX2" fmla="*/ 1000226 w 1038861"/>
              <a:gd name="connsiteY2" fmla="*/ 412712 h 1060330"/>
              <a:gd name="connsiteX3" fmla="*/ 916406 w 1038861"/>
              <a:gd name="connsiteY3" fmla="*/ 1054623 h 1060330"/>
              <a:gd name="connsiteX4" fmla="*/ 2006 w 1038861"/>
              <a:gd name="connsiteY4" fmla="*/ 687032 h 1060330"/>
              <a:gd name="connsiteX0" fmla="*/ 68 w 1036923"/>
              <a:gd name="connsiteY0" fmla="*/ 687032 h 1060524"/>
              <a:gd name="connsiteX1" fmla="*/ 678248 w 1036923"/>
              <a:gd name="connsiteY1" fmla="*/ 7021 h 1060524"/>
              <a:gd name="connsiteX2" fmla="*/ 998288 w 1036923"/>
              <a:gd name="connsiteY2" fmla="*/ 412712 h 1060524"/>
              <a:gd name="connsiteX3" fmla="*/ 914468 w 1036923"/>
              <a:gd name="connsiteY3" fmla="*/ 1054623 h 1060524"/>
              <a:gd name="connsiteX4" fmla="*/ 68 w 1036923"/>
              <a:gd name="connsiteY4" fmla="*/ 687032 h 1060524"/>
              <a:gd name="connsiteX0" fmla="*/ 3009 w 1039864"/>
              <a:gd name="connsiteY0" fmla="*/ 687032 h 1060330"/>
              <a:gd name="connsiteX1" fmla="*/ 681189 w 1039864"/>
              <a:gd name="connsiteY1" fmla="*/ 7021 h 1060330"/>
              <a:gd name="connsiteX2" fmla="*/ 1001229 w 1039864"/>
              <a:gd name="connsiteY2" fmla="*/ 412712 h 1060330"/>
              <a:gd name="connsiteX3" fmla="*/ 917409 w 1039864"/>
              <a:gd name="connsiteY3" fmla="*/ 1054623 h 1060330"/>
              <a:gd name="connsiteX4" fmla="*/ 3009 w 1039864"/>
              <a:gd name="connsiteY4" fmla="*/ 687032 h 10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864" h="1060330">
                <a:moveTo>
                  <a:pt x="3009" y="687032"/>
                </a:moveTo>
                <a:cubicBezTo>
                  <a:pt x="-45886" y="512432"/>
                  <a:pt x="514819" y="52741"/>
                  <a:pt x="681189" y="7021"/>
                </a:cubicBezTo>
                <a:cubicBezTo>
                  <a:pt x="847559" y="-38699"/>
                  <a:pt x="947889" y="143732"/>
                  <a:pt x="1001229" y="412712"/>
                </a:cubicBezTo>
                <a:cubicBezTo>
                  <a:pt x="1046949" y="674072"/>
                  <a:pt x="1083779" y="1008903"/>
                  <a:pt x="917409" y="1054623"/>
                </a:cubicBezTo>
                <a:cubicBezTo>
                  <a:pt x="751039" y="1100343"/>
                  <a:pt x="51904" y="861632"/>
                  <a:pt x="3009" y="687032"/>
                </a:cubicBezTo>
                <a:close/>
              </a:path>
            </a:pathLst>
          </a:custGeom>
          <a:solidFill>
            <a:schemeClr val="accent3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323A0421-309D-4CD5-A559-AA31BCA088C5}"/>
              </a:ext>
            </a:extLst>
          </p:cNvPr>
          <p:cNvSpPr/>
          <p:nvPr userDrawn="1"/>
        </p:nvSpPr>
        <p:spPr>
          <a:xfrm rot="466493">
            <a:off x="282308" y="3017039"/>
            <a:ext cx="431469" cy="439961"/>
          </a:xfrm>
          <a:custGeom>
            <a:avLst/>
            <a:gdLst>
              <a:gd name="connsiteX0" fmla="*/ 0 w 533400"/>
              <a:gd name="connsiteY0" fmla="*/ 390451 h 780902"/>
              <a:gd name="connsiteX1" fmla="*/ 266700 w 533400"/>
              <a:gd name="connsiteY1" fmla="*/ 0 h 780902"/>
              <a:gd name="connsiteX2" fmla="*/ 533400 w 533400"/>
              <a:gd name="connsiteY2" fmla="*/ 390451 h 780902"/>
              <a:gd name="connsiteX3" fmla="*/ 266700 w 533400"/>
              <a:gd name="connsiteY3" fmla="*/ 780902 h 780902"/>
              <a:gd name="connsiteX4" fmla="*/ 0 w 533400"/>
              <a:gd name="connsiteY4" fmla="*/ 390451 h 780902"/>
              <a:gd name="connsiteX0" fmla="*/ 0 w 967740"/>
              <a:gd name="connsiteY0" fmla="*/ 670843 h 828377"/>
              <a:gd name="connsiteX1" fmla="*/ 701040 w 967740"/>
              <a:gd name="connsiteY1" fmla="*/ 6072 h 828377"/>
              <a:gd name="connsiteX2" fmla="*/ 967740 w 967740"/>
              <a:gd name="connsiteY2" fmla="*/ 396523 h 828377"/>
              <a:gd name="connsiteX3" fmla="*/ 701040 w 967740"/>
              <a:gd name="connsiteY3" fmla="*/ 786974 h 828377"/>
              <a:gd name="connsiteX4" fmla="*/ 0 w 967740"/>
              <a:gd name="connsiteY4" fmla="*/ 670843 h 828377"/>
              <a:gd name="connsiteX0" fmla="*/ 1799 w 1014534"/>
              <a:gd name="connsiteY0" fmla="*/ 670843 h 1006710"/>
              <a:gd name="connsiteX1" fmla="*/ 702839 w 1014534"/>
              <a:gd name="connsiteY1" fmla="*/ 6072 h 1006710"/>
              <a:gd name="connsiteX2" fmla="*/ 969539 w 1014534"/>
              <a:gd name="connsiteY2" fmla="*/ 396523 h 1006710"/>
              <a:gd name="connsiteX3" fmla="*/ 931439 w 1014534"/>
              <a:gd name="connsiteY3" fmla="*/ 1000334 h 1006710"/>
              <a:gd name="connsiteX4" fmla="*/ 1799 w 1014534"/>
              <a:gd name="connsiteY4" fmla="*/ 670843 h 1006710"/>
              <a:gd name="connsiteX0" fmla="*/ 1799 w 1019005"/>
              <a:gd name="connsiteY0" fmla="*/ 670843 h 1006710"/>
              <a:gd name="connsiteX1" fmla="*/ 702839 w 1019005"/>
              <a:gd name="connsiteY1" fmla="*/ 6072 h 1006710"/>
              <a:gd name="connsiteX2" fmla="*/ 969539 w 1019005"/>
              <a:gd name="connsiteY2" fmla="*/ 396523 h 1006710"/>
              <a:gd name="connsiteX3" fmla="*/ 931439 w 1019005"/>
              <a:gd name="connsiteY3" fmla="*/ 1000334 h 1006710"/>
              <a:gd name="connsiteX4" fmla="*/ 1799 w 1019005"/>
              <a:gd name="connsiteY4" fmla="*/ 670843 h 1006710"/>
              <a:gd name="connsiteX0" fmla="*/ 1799 w 1019005"/>
              <a:gd name="connsiteY0" fmla="*/ 671809 h 1007676"/>
              <a:gd name="connsiteX1" fmla="*/ 702839 w 1019005"/>
              <a:gd name="connsiteY1" fmla="*/ 7038 h 1007676"/>
              <a:gd name="connsiteX2" fmla="*/ 969539 w 1019005"/>
              <a:gd name="connsiteY2" fmla="*/ 397489 h 1007676"/>
              <a:gd name="connsiteX3" fmla="*/ 931439 w 1019005"/>
              <a:gd name="connsiteY3" fmla="*/ 1001300 h 1007676"/>
              <a:gd name="connsiteX4" fmla="*/ 1799 w 1019005"/>
              <a:gd name="connsiteY4" fmla="*/ 671809 h 1007676"/>
              <a:gd name="connsiteX0" fmla="*/ 2237 w 1019443"/>
              <a:gd name="connsiteY0" fmla="*/ 686616 h 1022546"/>
              <a:gd name="connsiteX1" fmla="*/ 680417 w 1019443"/>
              <a:gd name="connsiteY1" fmla="*/ 6605 h 1022546"/>
              <a:gd name="connsiteX2" fmla="*/ 969977 w 1019443"/>
              <a:gd name="connsiteY2" fmla="*/ 412296 h 1022546"/>
              <a:gd name="connsiteX3" fmla="*/ 931877 w 1019443"/>
              <a:gd name="connsiteY3" fmla="*/ 1016107 h 1022546"/>
              <a:gd name="connsiteX4" fmla="*/ 2237 w 1019443"/>
              <a:gd name="connsiteY4" fmla="*/ 686616 h 1022546"/>
              <a:gd name="connsiteX0" fmla="*/ 2237 w 1029231"/>
              <a:gd name="connsiteY0" fmla="*/ 686616 h 1022546"/>
              <a:gd name="connsiteX1" fmla="*/ 680417 w 1029231"/>
              <a:gd name="connsiteY1" fmla="*/ 6605 h 1022546"/>
              <a:gd name="connsiteX2" fmla="*/ 969977 w 1029231"/>
              <a:gd name="connsiteY2" fmla="*/ 412296 h 1022546"/>
              <a:gd name="connsiteX3" fmla="*/ 931877 w 1029231"/>
              <a:gd name="connsiteY3" fmla="*/ 1016107 h 1022546"/>
              <a:gd name="connsiteX4" fmla="*/ 2237 w 1029231"/>
              <a:gd name="connsiteY4" fmla="*/ 686616 h 1022546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2006 w 1038861"/>
              <a:gd name="connsiteY0" fmla="*/ 686616 h 1059914"/>
              <a:gd name="connsiteX1" fmla="*/ 680186 w 1038861"/>
              <a:gd name="connsiteY1" fmla="*/ 6605 h 1059914"/>
              <a:gd name="connsiteX2" fmla="*/ 1000226 w 1038861"/>
              <a:gd name="connsiteY2" fmla="*/ 412296 h 1059914"/>
              <a:gd name="connsiteX3" fmla="*/ 916406 w 1038861"/>
              <a:gd name="connsiteY3" fmla="*/ 1054207 h 1059914"/>
              <a:gd name="connsiteX4" fmla="*/ 2006 w 1038861"/>
              <a:gd name="connsiteY4" fmla="*/ 686616 h 1059914"/>
              <a:gd name="connsiteX0" fmla="*/ 2006 w 1038861"/>
              <a:gd name="connsiteY0" fmla="*/ 687032 h 1060330"/>
              <a:gd name="connsiteX1" fmla="*/ 680186 w 1038861"/>
              <a:gd name="connsiteY1" fmla="*/ 7021 h 1060330"/>
              <a:gd name="connsiteX2" fmla="*/ 1000226 w 1038861"/>
              <a:gd name="connsiteY2" fmla="*/ 412712 h 1060330"/>
              <a:gd name="connsiteX3" fmla="*/ 916406 w 1038861"/>
              <a:gd name="connsiteY3" fmla="*/ 1054623 h 1060330"/>
              <a:gd name="connsiteX4" fmla="*/ 2006 w 1038861"/>
              <a:gd name="connsiteY4" fmla="*/ 687032 h 1060330"/>
              <a:gd name="connsiteX0" fmla="*/ 68 w 1036923"/>
              <a:gd name="connsiteY0" fmla="*/ 687032 h 1060524"/>
              <a:gd name="connsiteX1" fmla="*/ 678248 w 1036923"/>
              <a:gd name="connsiteY1" fmla="*/ 7021 h 1060524"/>
              <a:gd name="connsiteX2" fmla="*/ 998288 w 1036923"/>
              <a:gd name="connsiteY2" fmla="*/ 412712 h 1060524"/>
              <a:gd name="connsiteX3" fmla="*/ 914468 w 1036923"/>
              <a:gd name="connsiteY3" fmla="*/ 1054623 h 1060524"/>
              <a:gd name="connsiteX4" fmla="*/ 68 w 1036923"/>
              <a:gd name="connsiteY4" fmla="*/ 687032 h 1060524"/>
              <a:gd name="connsiteX0" fmla="*/ 3009 w 1039864"/>
              <a:gd name="connsiteY0" fmla="*/ 687032 h 1060330"/>
              <a:gd name="connsiteX1" fmla="*/ 681189 w 1039864"/>
              <a:gd name="connsiteY1" fmla="*/ 7021 h 1060330"/>
              <a:gd name="connsiteX2" fmla="*/ 1001229 w 1039864"/>
              <a:gd name="connsiteY2" fmla="*/ 412712 h 1060330"/>
              <a:gd name="connsiteX3" fmla="*/ 917409 w 1039864"/>
              <a:gd name="connsiteY3" fmla="*/ 1054623 h 1060330"/>
              <a:gd name="connsiteX4" fmla="*/ 3009 w 1039864"/>
              <a:gd name="connsiteY4" fmla="*/ 687032 h 10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864" h="1060330">
                <a:moveTo>
                  <a:pt x="3009" y="687032"/>
                </a:moveTo>
                <a:cubicBezTo>
                  <a:pt x="-45886" y="512432"/>
                  <a:pt x="514819" y="52741"/>
                  <a:pt x="681189" y="7021"/>
                </a:cubicBezTo>
                <a:cubicBezTo>
                  <a:pt x="847559" y="-38699"/>
                  <a:pt x="947889" y="143732"/>
                  <a:pt x="1001229" y="412712"/>
                </a:cubicBezTo>
                <a:cubicBezTo>
                  <a:pt x="1046949" y="674072"/>
                  <a:pt x="1083779" y="1008903"/>
                  <a:pt x="917409" y="1054623"/>
                </a:cubicBezTo>
                <a:cubicBezTo>
                  <a:pt x="751039" y="1100343"/>
                  <a:pt x="51904" y="861632"/>
                  <a:pt x="3009" y="6870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E0D33C-3EB3-48B3-9020-FB31D5D873F8}"/>
              </a:ext>
            </a:extLst>
          </p:cNvPr>
          <p:cNvSpPr/>
          <p:nvPr userDrawn="1"/>
        </p:nvSpPr>
        <p:spPr>
          <a:xfrm rot="19860272">
            <a:off x="9674543" y="5052568"/>
            <a:ext cx="574604" cy="585913"/>
          </a:xfrm>
          <a:custGeom>
            <a:avLst/>
            <a:gdLst>
              <a:gd name="connsiteX0" fmla="*/ 0 w 533400"/>
              <a:gd name="connsiteY0" fmla="*/ 390451 h 780902"/>
              <a:gd name="connsiteX1" fmla="*/ 266700 w 533400"/>
              <a:gd name="connsiteY1" fmla="*/ 0 h 780902"/>
              <a:gd name="connsiteX2" fmla="*/ 533400 w 533400"/>
              <a:gd name="connsiteY2" fmla="*/ 390451 h 780902"/>
              <a:gd name="connsiteX3" fmla="*/ 266700 w 533400"/>
              <a:gd name="connsiteY3" fmla="*/ 780902 h 780902"/>
              <a:gd name="connsiteX4" fmla="*/ 0 w 533400"/>
              <a:gd name="connsiteY4" fmla="*/ 390451 h 780902"/>
              <a:gd name="connsiteX0" fmla="*/ 0 w 967740"/>
              <a:gd name="connsiteY0" fmla="*/ 670843 h 828377"/>
              <a:gd name="connsiteX1" fmla="*/ 701040 w 967740"/>
              <a:gd name="connsiteY1" fmla="*/ 6072 h 828377"/>
              <a:gd name="connsiteX2" fmla="*/ 967740 w 967740"/>
              <a:gd name="connsiteY2" fmla="*/ 396523 h 828377"/>
              <a:gd name="connsiteX3" fmla="*/ 701040 w 967740"/>
              <a:gd name="connsiteY3" fmla="*/ 786974 h 828377"/>
              <a:gd name="connsiteX4" fmla="*/ 0 w 967740"/>
              <a:gd name="connsiteY4" fmla="*/ 670843 h 828377"/>
              <a:gd name="connsiteX0" fmla="*/ 1799 w 1014534"/>
              <a:gd name="connsiteY0" fmla="*/ 670843 h 1006710"/>
              <a:gd name="connsiteX1" fmla="*/ 702839 w 1014534"/>
              <a:gd name="connsiteY1" fmla="*/ 6072 h 1006710"/>
              <a:gd name="connsiteX2" fmla="*/ 969539 w 1014534"/>
              <a:gd name="connsiteY2" fmla="*/ 396523 h 1006710"/>
              <a:gd name="connsiteX3" fmla="*/ 931439 w 1014534"/>
              <a:gd name="connsiteY3" fmla="*/ 1000334 h 1006710"/>
              <a:gd name="connsiteX4" fmla="*/ 1799 w 1014534"/>
              <a:gd name="connsiteY4" fmla="*/ 670843 h 1006710"/>
              <a:gd name="connsiteX0" fmla="*/ 1799 w 1019005"/>
              <a:gd name="connsiteY0" fmla="*/ 670843 h 1006710"/>
              <a:gd name="connsiteX1" fmla="*/ 702839 w 1019005"/>
              <a:gd name="connsiteY1" fmla="*/ 6072 h 1006710"/>
              <a:gd name="connsiteX2" fmla="*/ 969539 w 1019005"/>
              <a:gd name="connsiteY2" fmla="*/ 396523 h 1006710"/>
              <a:gd name="connsiteX3" fmla="*/ 931439 w 1019005"/>
              <a:gd name="connsiteY3" fmla="*/ 1000334 h 1006710"/>
              <a:gd name="connsiteX4" fmla="*/ 1799 w 1019005"/>
              <a:gd name="connsiteY4" fmla="*/ 670843 h 1006710"/>
              <a:gd name="connsiteX0" fmla="*/ 1799 w 1019005"/>
              <a:gd name="connsiteY0" fmla="*/ 671809 h 1007676"/>
              <a:gd name="connsiteX1" fmla="*/ 702839 w 1019005"/>
              <a:gd name="connsiteY1" fmla="*/ 7038 h 1007676"/>
              <a:gd name="connsiteX2" fmla="*/ 969539 w 1019005"/>
              <a:gd name="connsiteY2" fmla="*/ 397489 h 1007676"/>
              <a:gd name="connsiteX3" fmla="*/ 931439 w 1019005"/>
              <a:gd name="connsiteY3" fmla="*/ 1001300 h 1007676"/>
              <a:gd name="connsiteX4" fmla="*/ 1799 w 1019005"/>
              <a:gd name="connsiteY4" fmla="*/ 671809 h 1007676"/>
              <a:gd name="connsiteX0" fmla="*/ 2237 w 1019443"/>
              <a:gd name="connsiteY0" fmla="*/ 686616 h 1022546"/>
              <a:gd name="connsiteX1" fmla="*/ 680417 w 1019443"/>
              <a:gd name="connsiteY1" fmla="*/ 6605 h 1022546"/>
              <a:gd name="connsiteX2" fmla="*/ 969977 w 1019443"/>
              <a:gd name="connsiteY2" fmla="*/ 412296 h 1022546"/>
              <a:gd name="connsiteX3" fmla="*/ 931877 w 1019443"/>
              <a:gd name="connsiteY3" fmla="*/ 1016107 h 1022546"/>
              <a:gd name="connsiteX4" fmla="*/ 2237 w 1019443"/>
              <a:gd name="connsiteY4" fmla="*/ 686616 h 1022546"/>
              <a:gd name="connsiteX0" fmla="*/ 2237 w 1029231"/>
              <a:gd name="connsiteY0" fmla="*/ 686616 h 1022546"/>
              <a:gd name="connsiteX1" fmla="*/ 680417 w 1029231"/>
              <a:gd name="connsiteY1" fmla="*/ 6605 h 1022546"/>
              <a:gd name="connsiteX2" fmla="*/ 969977 w 1029231"/>
              <a:gd name="connsiteY2" fmla="*/ 412296 h 1022546"/>
              <a:gd name="connsiteX3" fmla="*/ 931877 w 1029231"/>
              <a:gd name="connsiteY3" fmla="*/ 1016107 h 1022546"/>
              <a:gd name="connsiteX4" fmla="*/ 2237 w 1029231"/>
              <a:gd name="connsiteY4" fmla="*/ 686616 h 1022546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1990 w 1020724"/>
              <a:gd name="connsiteY0" fmla="*/ 686616 h 1059914"/>
              <a:gd name="connsiteX1" fmla="*/ 680170 w 1020724"/>
              <a:gd name="connsiteY1" fmla="*/ 6605 h 1059914"/>
              <a:gd name="connsiteX2" fmla="*/ 969730 w 1020724"/>
              <a:gd name="connsiteY2" fmla="*/ 412296 h 1059914"/>
              <a:gd name="connsiteX3" fmla="*/ 916390 w 1020724"/>
              <a:gd name="connsiteY3" fmla="*/ 1054207 h 1059914"/>
              <a:gd name="connsiteX4" fmla="*/ 1990 w 1020724"/>
              <a:gd name="connsiteY4" fmla="*/ 686616 h 1059914"/>
              <a:gd name="connsiteX0" fmla="*/ 2006 w 1038861"/>
              <a:gd name="connsiteY0" fmla="*/ 686616 h 1059914"/>
              <a:gd name="connsiteX1" fmla="*/ 680186 w 1038861"/>
              <a:gd name="connsiteY1" fmla="*/ 6605 h 1059914"/>
              <a:gd name="connsiteX2" fmla="*/ 1000226 w 1038861"/>
              <a:gd name="connsiteY2" fmla="*/ 412296 h 1059914"/>
              <a:gd name="connsiteX3" fmla="*/ 916406 w 1038861"/>
              <a:gd name="connsiteY3" fmla="*/ 1054207 h 1059914"/>
              <a:gd name="connsiteX4" fmla="*/ 2006 w 1038861"/>
              <a:gd name="connsiteY4" fmla="*/ 686616 h 1059914"/>
              <a:gd name="connsiteX0" fmla="*/ 2006 w 1038861"/>
              <a:gd name="connsiteY0" fmla="*/ 687032 h 1060330"/>
              <a:gd name="connsiteX1" fmla="*/ 680186 w 1038861"/>
              <a:gd name="connsiteY1" fmla="*/ 7021 h 1060330"/>
              <a:gd name="connsiteX2" fmla="*/ 1000226 w 1038861"/>
              <a:gd name="connsiteY2" fmla="*/ 412712 h 1060330"/>
              <a:gd name="connsiteX3" fmla="*/ 916406 w 1038861"/>
              <a:gd name="connsiteY3" fmla="*/ 1054623 h 1060330"/>
              <a:gd name="connsiteX4" fmla="*/ 2006 w 1038861"/>
              <a:gd name="connsiteY4" fmla="*/ 687032 h 1060330"/>
              <a:gd name="connsiteX0" fmla="*/ 68 w 1036923"/>
              <a:gd name="connsiteY0" fmla="*/ 687032 h 1060524"/>
              <a:gd name="connsiteX1" fmla="*/ 678248 w 1036923"/>
              <a:gd name="connsiteY1" fmla="*/ 7021 h 1060524"/>
              <a:gd name="connsiteX2" fmla="*/ 998288 w 1036923"/>
              <a:gd name="connsiteY2" fmla="*/ 412712 h 1060524"/>
              <a:gd name="connsiteX3" fmla="*/ 914468 w 1036923"/>
              <a:gd name="connsiteY3" fmla="*/ 1054623 h 1060524"/>
              <a:gd name="connsiteX4" fmla="*/ 68 w 1036923"/>
              <a:gd name="connsiteY4" fmla="*/ 687032 h 1060524"/>
              <a:gd name="connsiteX0" fmla="*/ 3009 w 1039864"/>
              <a:gd name="connsiteY0" fmla="*/ 687032 h 1060330"/>
              <a:gd name="connsiteX1" fmla="*/ 681189 w 1039864"/>
              <a:gd name="connsiteY1" fmla="*/ 7021 h 1060330"/>
              <a:gd name="connsiteX2" fmla="*/ 1001229 w 1039864"/>
              <a:gd name="connsiteY2" fmla="*/ 412712 h 1060330"/>
              <a:gd name="connsiteX3" fmla="*/ 917409 w 1039864"/>
              <a:gd name="connsiteY3" fmla="*/ 1054623 h 1060330"/>
              <a:gd name="connsiteX4" fmla="*/ 3009 w 1039864"/>
              <a:gd name="connsiteY4" fmla="*/ 687032 h 10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864" h="1060330">
                <a:moveTo>
                  <a:pt x="3009" y="687032"/>
                </a:moveTo>
                <a:cubicBezTo>
                  <a:pt x="-45886" y="512432"/>
                  <a:pt x="514819" y="52741"/>
                  <a:pt x="681189" y="7021"/>
                </a:cubicBezTo>
                <a:cubicBezTo>
                  <a:pt x="847559" y="-38699"/>
                  <a:pt x="947889" y="143732"/>
                  <a:pt x="1001229" y="412712"/>
                </a:cubicBezTo>
                <a:cubicBezTo>
                  <a:pt x="1046949" y="674072"/>
                  <a:pt x="1083779" y="1008903"/>
                  <a:pt x="917409" y="1054623"/>
                </a:cubicBezTo>
                <a:cubicBezTo>
                  <a:pt x="751039" y="1100343"/>
                  <a:pt x="51904" y="861632"/>
                  <a:pt x="3009" y="687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09FAB6-1AFB-4960-A61E-55F2C45B91E1}"/>
              </a:ext>
            </a:extLst>
          </p:cNvPr>
          <p:cNvSpPr/>
          <p:nvPr userDrawn="1"/>
        </p:nvSpPr>
        <p:spPr>
          <a:xfrm>
            <a:off x="432228" y="6327849"/>
            <a:ext cx="976239" cy="545929"/>
          </a:xfrm>
          <a:custGeom>
            <a:avLst/>
            <a:gdLst>
              <a:gd name="connsiteX0" fmla="*/ 696220 w 976239"/>
              <a:gd name="connsiteY0" fmla="*/ 293 h 545929"/>
              <a:gd name="connsiteX1" fmla="*/ 956930 w 976239"/>
              <a:gd name="connsiteY1" fmla="*/ 412711 h 545929"/>
              <a:gd name="connsiteX2" fmla="*/ 976239 w 976239"/>
              <a:gd name="connsiteY2" fmla="*/ 545929 h 545929"/>
              <a:gd name="connsiteX3" fmla="*/ 0 w 976239"/>
              <a:gd name="connsiteY3" fmla="*/ 545929 h 545929"/>
              <a:gd name="connsiteX4" fmla="*/ 20652 w 976239"/>
              <a:gd name="connsiteY4" fmla="*/ 513549 h 545929"/>
              <a:gd name="connsiteX5" fmla="*/ 636890 w 976239"/>
              <a:gd name="connsiteY5" fmla="*/ 7020 h 545929"/>
              <a:gd name="connsiteX6" fmla="*/ 696220 w 976239"/>
              <a:gd name="connsiteY6" fmla="*/ 293 h 5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39" h="545929">
                <a:moveTo>
                  <a:pt x="696220" y="293"/>
                </a:moveTo>
                <a:cubicBezTo>
                  <a:pt x="827608" y="8260"/>
                  <a:pt x="910258" y="177353"/>
                  <a:pt x="956930" y="412711"/>
                </a:cubicBezTo>
                <a:lnTo>
                  <a:pt x="976239" y="545929"/>
                </a:lnTo>
                <a:lnTo>
                  <a:pt x="0" y="545929"/>
                </a:lnTo>
                <a:lnTo>
                  <a:pt x="20652" y="513549"/>
                </a:lnTo>
                <a:cubicBezTo>
                  <a:pt x="165522" y="308458"/>
                  <a:pt x="512113" y="41310"/>
                  <a:pt x="636890" y="7020"/>
                </a:cubicBezTo>
                <a:cubicBezTo>
                  <a:pt x="657686" y="1305"/>
                  <a:pt x="677451" y="-845"/>
                  <a:pt x="696220" y="293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8109F7F-CD45-42E3-85B6-ACEFFF917758}"/>
              </a:ext>
            </a:extLst>
          </p:cNvPr>
          <p:cNvSpPr/>
          <p:nvPr userDrawn="1"/>
        </p:nvSpPr>
        <p:spPr>
          <a:xfrm>
            <a:off x="11413080" y="1143250"/>
            <a:ext cx="778920" cy="840926"/>
          </a:xfrm>
          <a:custGeom>
            <a:avLst/>
            <a:gdLst>
              <a:gd name="connsiteX0" fmla="*/ 629930 w 778920"/>
              <a:gd name="connsiteY0" fmla="*/ 29 h 840926"/>
              <a:gd name="connsiteX1" fmla="*/ 718845 w 778920"/>
              <a:gd name="connsiteY1" fmla="*/ 38945 h 840926"/>
              <a:gd name="connsiteX2" fmla="*/ 774680 w 778920"/>
              <a:gd name="connsiteY2" fmla="*/ 193411 h 840926"/>
              <a:gd name="connsiteX3" fmla="*/ 778920 w 778920"/>
              <a:gd name="connsiteY3" fmla="*/ 219220 h 840926"/>
              <a:gd name="connsiteX4" fmla="*/ 778920 w 778920"/>
              <a:gd name="connsiteY4" fmla="*/ 760709 h 840926"/>
              <a:gd name="connsiteX5" fmla="*/ 777247 w 778920"/>
              <a:gd name="connsiteY5" fmla="*/ 766464 h 840926"/>
              <a:gd name="connsiteX6" fmla="*/ 742706 w 778920"/>
              <a:gd name="connsiteY6" fmla="*/ 821941 h 840926"/>
              <a:gd name="connsiteX7" fmla="*/ 31358 w 778920"/>
              <a:gd name="connsiteY7" fmla="*/ 544927 h 840926"/>
              <a:gd name="connsiteX8" fmla="*/ 224725 w 778920"/>
              <a:gd name="connsiteY8" fmla="*/ 182558 h 840926"/>
              <a:gd name="connsiteX9" fmla="*/ 629930 w 778920"/>
              <a:gd name="connsiteY9" fmla="*/ 29 h 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920" h="840926">
                <a:moveTo>
                  <a:pt x="629930" y="29"/>
                </a:moveTo>
                <a:cubicBezTo>
                  <a:pt x="666572" y="671"/>
                  <a:pt x="697262" y="12304"/>
                  <a:pt x="718845" y="38945"/>
                </a:cubicBezTo>
                <a:cubicBezTo>
                  <a:pt x="740428" y="65586"/>
                  <a:pt x="759682" y="122140"/>
                  <a:pt x="774680" y="193411"/>
                </a:cubicBezTo>
                <a:lnTo>
                  <a:pt x="778920" y="219220"/>
                </a:lnTo>
                <a:lnTo>
                  <a:pt x="778920" y="760709"/>
                </a:lnTo>
                <a:lnTo>
                  <a:pt x="777247" y="766464"/>
                </a:lnTo>
                <a:cubicBezTo>
                  <a:pt x="768082" y="791408"/>
                  <a:pt x="756649" y="810533"/>
                  <a:pt x="742706" y="821941"/>
                </a:cubicBezTo>
                <a:cubicBezTo>
                  <a:pt x="631161" y="913207"/>
                  <a:pt x="117688" y="651491"/>
                  <a:pt x="31358" y="544927"/>
                </a:cubicBezTo>
                <a:cubicBezTo>
                  <a:pt x="-54972" y="438363"/>
                  <a:pt x="45876" y="307149"/>
                  <a:pt x="224725" y="182558"/>
                </a:cubicBezTo>
                <a:cubicBezTo>
                  <a:pt x="356522" y="95098"/>
                  <a:pt x="520005" y="-1897"/>
                  <a:pt x="629930" y="29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F5B6E9-9F9F-462D-B8DA-F7AAC885D191}"/>
              </a:ext>
            </a:extLst>
          </p:cNvPr>
          <p:cNvSpPr/>
          <p:nvPr userDrawn="1"/>
        </p:nvSpPr>
        <p:spPr>
          <a:xfrm>
            <a:off x="8118772" y="-9091"/>
            <a:ext cx="526471" cy="452436"/>
          </a:xfrm>
          <a:custGeom>
            <a:avLst/>
            <a:gdLst>
              <a:gd name="connsiteX0" fmla="*/ 80816 w 526470"/>
              <a:gd name="connsiteY0" fmla="*/ 0 h 452436"/>
              <a:gd name="connsiteX1" fmla="*/ 445654 w 526470"/>
              <a:gd name="connsiteY1" fmla="*/ 0 h 452436"/>
              <a:gd name="connsiteX2" fmla="*/ 449370 w 526470"/>
              <a:gd name="connsiteY2" fmla="*/ 3066 h 452436"/>
              <a:gd name="connsiteX3" fmla="*/ 526470 w 526470"/>
              <a:gd name="connsiteY3" fmla="*/ 189201 h 452436"/>
              <a:gd name="connsiteX4" fmla="*/ 263235 w 526470"/>
              <a:gd name="connsiteY4" fmla="*/ 452436 h 452436"/>
              <a:gd name="connsiteX5" fmla="*/ 0 w 526470"/>
              <a:gd name="connsiteY5" fmla="*/ 189201 h 452436"/>
              <a:gd name="connsiteX6" fmla="*/ 77100 w 526470"/>
              <a:gd name="connsiteY6" fmla="*/ 3066 h 452436"/>
              <a:gd name="connsiteX7" fmla="*/ 80816 w 526470"/>
              <a:gd name="connsiteY7" fmla="*/ 0 h 452436"/>
              <a:gd name="connsiteX8" fmla="*/ 263235 w 526470"/>
              <a:gd name="connsiteY8" fmla="*/ 56420 h 452436"/>
              <a:gd name="connsiteX9" fmla="*/ 130454 w 526470"/>
              <a:gd name="connsiteY9" fmla="*/ 189201 h 452436"/>
              <a:gd name="connsiteX10" fmla="*/ 263235 w 526470"/>
              <a:gd name="connsiteY10" fmla="*/ 321982 h 452436"/>
              <a:gd name="connsiteX11" fmla="*/ 396016 w 526470"/>
              <a:gd name="connsiteY11" fmla="*/ 189201 h 452436"/>
              <a:gd name="connsiteX12" fmla="*/ 263235 w 526470"/>
              <a:gd name="connsiteY12" fmla="*/ 56420 h 4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470" h="452436">
                <a:moveTo>
                  <a:pt x="80816" y="0"/>
                </a:moveTo>
                <a:lnTo>
                  <a:pt x="445654" y="0"/>
                </a:lnTo>
                <a:lnTo>
                  <a:pt x="449370" y="3066"/>
                </a:lnTo>
                <a:cubicBezTo>
                  <a:pt x="497006" y="50702"/>
                  <a:pt x="526470" y="116511"/>
                  <a:pt x="526470" y="189201"/>
                </a:cubicBezTo>
                <a:cubicBezTo>
                  <a:pt x="526470" y="334582"/>
                  <a:pt x="408616" y="452436"/>
                  <a:pt x="263235" y="452436"/>
                </a:cubicBezTo>
                <a:cubicBezTo>
                  <a:pt x="117854" y="452436"/>
                  <a:pt x="0" y="334582"/>
                  <a:pt x="0" y="189201"/>
                </a:cubicBezTo>
                <a:cubicBezTo>
                  <a:pt x="0" y="116511"/>
                  <a:pt x="29464" y="50702"/>
                  <a:pt x="77100" y="3066"/>
                </a:cubicBezTo>
                <a:lnTo>
                  <a:pt x="80816" y="0"/>
                </a:lnTo>
                <a:close/>
                <a:moveTo>
                  <a:pt x="263235" y="56420"/>
                </a:moveTo>
                <a:cubicBezTo>
                  <a:pt x="189902" y="56420"/>
                  <a:pt x="130454" y="115868"/>
                  <a:pt x="130454" y="189201"/>
                </a:cubicBezTo>
                <a:cubicBezTo>
                  <a:pt x="130454" y="262534"/>
                  <a:pt x="189902" y="321982"/>
                  <a:pt x="263235" y="321982"/>
                </a:cubicBezTo>
                <a:cubicBezTo>
                  <a:pt x="336568" y="321982"/>
                  <a:pt x="396016" y="262534"/>
                  <a:pt x="396016" y="189201"/>
                </a:cubicBezTo>
                <a:cubicBezTo>
                  <a:pt x="396016" y="115868"/>
                  <a:pt x="336568" y="56420"/>
                  <a:pt x="263235" y="56420"/>
                </a:cubicBezTo>
                <a:close/>
              </a:path>
            </a:pathLst>
          </a:custGeom>
          <a:solidFill>
            <a:srgbClr val="FF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17211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6" y="164646"/>
            <a:ext cx="11006207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47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11435110" y="6111048"/>
            <a:ext cx="720143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10" y="6288534"/>
            <a:ext cx="720143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‹N°›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90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803" r:id="rId3"/>
    <p:sldLayoutId id="2147483804" r:id="rId4"/>
    <p:sldLayoutId id="2147483848" r:id="rId5"/>
    <p:sldLayoutId id="2147483849" r:id="rId6"/>
    <p:sldLayoutId id="2147483850" r:id="rId7"/>
    <p:sldLayoutId id="2147483851" r:id="rId8"/>
    <p:sldLayoutId id="2147483668" r:id="rId9"/>
    <p:sldLayoutId id="2147483843" r:id="rId10"/>
    <p:sldLayoutId id="2147483844" r:id="rId11"/>
    <p:sldLayoutId id="214748384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5" grpId="1" animBg="1"/>
      <p:bldP spid="17" grpId="0"/>
    </p:bldLst>
  </p:timing>
  <p:hf hdr="0" ft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8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18D42-C24C-43A8-A400-56851A5C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B30C-90E4-458C-9531-DC065E59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A7B8-152C-4AFF-824A-D9350CD5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2032-C80B-4AFA-BEA0-7A725FAB05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C10-52ED-413B-B7AB-788E9D00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0427A-434F-4587-837D-36910E66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F957-AD00-494F-935E-172141CDB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52" r:id="rId2"/>
    <p:sldLayoutId id="2147483854" r:id="rId3"/>
    <p:sldLayoutId id="2147483855" r:id="rId4"/>
    <p:sldLayoutId id="2147483856" r:id="rId5"/>
    <p:sldLayoutId id="2147483857" r:id="rId6"/>
    <p:sldLayoutId id="21474838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18D42-C24C-43A8-A400-56851A5C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DB30C-90E4-458C-9531-DC065E592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A7B8-152C-4AFF-824A-D9350CD5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2032-C80B-4AFA-BEA0-7A725FAB05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C10-52ED-413B-B7AB-788E9D009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0427A-434F-4587-837D-36910E662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F957-AD00-494F-935E-172141CDB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9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-104805" y="4220308"/>
            <a:ext cx="12296807" cy="2702054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7" name="平行四辺形 6"/>
          <p:cNvSpPr/>
          <p:nvPr/>
        </p:nvSpPr>
        <p:spPr>
          <a:xfrm rot="20740135">
            <a:off x="3776800" y="4354511"/>
            <a:ext cx="7281151" cy="709617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1808334" y="4830074"/>
            <a:ext cx="5252689" cy="191351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8877795" y="4916471"/>
            <a:ext cx="3318475" cy="382701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8533388" y="4788173"/>
            <a:ext cx="3318475" cy="191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1443919" y="5016957"/>
            <a:ext cx="3318475" cy="2823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4199463" y="4994473"/>
            <a:ext cx="2155903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8587642" y="5321977"/>
            <a:ext cx="2511709" cy="10796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pic>
        <p:nvPicPr>
          <p:cNvPr id="13" name="Image 12" descr="Les semis de printemps pour récolter en hiv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3045" y="0"/>
            <a:ext cx="12567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"/>
          <p:cNvSpPr txBox="1"/>
          <p:nvPr/>
        </p:nvSpPr>
        <p:spPr>
          <a:xfrm>
            <a:off x="3657602" y="3997569"/>
            <a:ext cx="8534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8556">
              <a:defRPr/>
            </a:pPr>
            <a:r>
              <a:rPr kumimoji="1" lang="fr-FR" altLang="ja-JP" sz="36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Rural Durable par </a:t>
            </a:r>
            <a:r>
              <a:rPr kumimoji="1" lang="fr-FR" altLang="ja-JP" sz="3600" b="1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l'Agro écologie </a:t>
            </a:r>
            <a:r>
              <a:rPr kumimoji="1" lang="fr-FR" altLang="ja-JP" sz="36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kumimoji="1" lang="fr-FR" altLang="ja-JP" sz="3600" b="1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El Oued, </a:t>
            </a:r>
            <a:r>
              <a:rPr kumimoji="1" lang="fr-FR" altLang="ja-JP" sz="3600" b="1" spc="2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Nefza</a:t>
            </a:r>
            <a:r>
              <a:rPr kumimoji="1" lang="fr-FR" altLang="ja-JP" sz="3600" b="1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fr-FR" altLang="ja-JP" sz="3600" b="1" spc="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gouvernorat de Béja</a:t>
            </a:r>
            <a:endParaRPr kumimoji="1" lang="fr-FR" altLang="ja-JP" sz="36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1"/>
          <p:cNvSpPr txBox="1"/>
          <p:nvPr/>
        </p:nvSpPr>
        <p:spPr>
          <a:xfrm rot="20732246">
            <a:off x="267702" y="3150236"/>
            <a:ext cx="7214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8556">
              <a:defRPr/>
            </a:pPr>
            <a:r>
              <a:rPr kumimoji="1" lang="fr-FR" altLang="ja-JP" sz="26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Zone </a:t>
            </a:r>
            <a:r>
              <a:rPr kumimoji="1" lang="fr-FR" altLang="ja-JP" sz="2600" b="1" spc="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 Ras El Oued Nefza </a:t>
            </a:r>
            <a:endParaRPr kumimoji="1" lang="fr-FR" altLang="ja-JP" sz="26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40347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3721475D-BBFD-49B8-B90E-C216A9676637}"/>
              </a:ext>
            </a:extLst>
          </p:cNvPr>
          <p:cNvSpPr/>
          <p:nvPr/>
        </p:nvSpPr>
        <p:spPr>
          <a:xfrm flipH="1">
            <a:off x="1" y="8"/>
            <a:ext cx="2976563" cy="2917629"/>
          </a:xfrm>
          <a:custGeom>
            <a:avLst/>
            <a:gdLst>
              <a:gd name="connsiteX0" fmla="*/ 61096 w 4342684"/>
              <a:gd name="connsiteY0" fmla="*/ 0 h 3958987"/>
              <a:gd name="connsiteX1" fmla="*/ 4342684 w 4342684"/>
              <a:gd name="connsiteY1" fmla="*/ 0 h 3958987"/>
              <a:gd name="connsiteX2" fmla="*/ 4342684 w 4342684"/>
              <a:gd name="connsiteY2" fmla="*/ 3958987 h 3958987"/>
              <a:gd name="connsiteX3" fmla="*/ 4275699 w 4342684"/>
              <a:gd name="connsiteY3" fmla="*/ 3883787 h 3958987"/>
              <a:gd name="connsiteX4" fmla="*/ 3630576 w 4342684"/>
              <a:gd name="connsiteY4" fmla="*/ 3533870 h 3958987"/>
              <a:gd name="connsiteX5" fmla="*/ 3035227 w 4342684"/>
              <a:gd name="connsiteY5" fmla="*/ 3381081 h 3958987"/>
              <a:gd name="connsiteX6" fmla="*/ 2308826 w 4342684"/>
              <a:gd name="connsiteY6" fmla="*/ 2550062 h 3958987"/>
              <a:gd name="connsiteX7" fmla="*/ 1994302 w 4342684"/>
              <a:gd name="connsiteY7" fmla="*/ 1905369 h 3958987"/>
              <a:gd name="connsiteX8" fmla="*/ 990821 w 4342684"/>
              <a:gd name="connsiteY8" fmla="*/ 1361293 h 3958987"/>
              <a:gd name="connsiteX9" fmla="*/ 73459 w 4342684"/>
              <a:gd name="connsiteY9" fmla="*/ 709148 h 3958987"/>
              <a:gd name="connsiteX10" fmla="*/ 55030 w 4342684"/>
              <a:gd name="connsiteY10" fmla="*/ 16360 h 39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2684" h="3958987">
                <a:moveTo>
                  <a:pt x="61096" y="0"/>
                </a:moveTo>
                <a:lnTo>
                  <a:pt x="4342684" y="0"/>
                </a:lnTo>
                <a:lnTo>
                  <a:pt x="4342684" y="3958987"/>
                </a:lnTo>
                <a:lnTo>
                  <a:pt x="4275699" y="3883787"/>
                </a:lnTo>
                <a:cubicBezTo>
                  <a:pt x="4103181" y="3709134"/>
                  <a:pt x="3869746" y="3595824"/>
                  <a:pt x="3630576" y="3533870"/>
                </a:cubicBezTo>
                <a:cubicBezTo>
                  <a:pt x="3432127" y="3481698"/>
                  <a:pt x="3222444" y="3463065"/>
                  <a:pt x="3035227" y="3381081"/>
                </a:cubicBezTo>
                <a:cubicBezTo>
                  <a:pt x="2687004" y="3232019"/>
                  <a:pt x="2458600" y="2896630"/>
                  <a:pt x="2308826" y="2550062"/>
                </a:cubicBezTo>
                <a:cubicBezTo>
                  <a:pt x="2215218" y="2326469"/>
                  <a:pt x="2144076" y="2091696"/>
                  <a:pt x="1994302" y="1905369"/>
                </a:cubicBezTo>
                <a:cubicBezTo>
                  <a:pt x="1754665" y="1603519"/>
                  <a:pt x="1357765" y="1484269"/>
                  <a:pt x="990821" y="1361293"/>
                </a:cubicBezTo>
                <a:cubicBezTo>
                  <a:pt x="627620" y="1234591"/>
                  <a:pt x="238210" y="1059443"/>
                  <a:pt x="73459" y="709148"/>
                </a:cubicBezTo>
                <a:cubicBezTo>
                  <a:pt x="-24830" y="493940"/>
                  <a:pt x="-17809" y="245193"/>
                  <a:pt x="55030" y="16360"/>
                </a:cubicBezTo>
                <a:close/>
              </a:path>
            </a:pathLst>
          </a:custGeom>
          <a:solidFill>
            <a:srgbClr val="43AE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48012BAE-20BF-4CA8-BF56-DEAE8E5F18F3}"/>
              </a:ext>
            </a:extLst>
          </p:cNvPr>
          <p:cNvSpPr/>
          <p:nvPr/>
        </p:nvSpPr>
        <p:spPr>
          <a:xfrm>
            <a:off x="11160941" y="407588"/>
            <a:ext cx="461819" cy="461818"/>
          </a:xfrm>
          <a:prstGeom prst="ellipse">
            <a:avLst/>
          </a:prstGeom>
          <a:solidFill>
            <a:srgbClr val="43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A700B27A-C1EA-4CF8-BB73-CED080A4B85F}"/>
              </a:ext>
            </a:extLst>
          </p:cNvPr>
          <p:cNvSpPr/>
          <p:nvPr/>
        </p:nvSpPr>
        <p:spPr>
          <a:xfrm>
            <a:off x="11008549" y="968293"/>
            <a:ext cx="286327" cy="286327"/>
          </a:xfrm>
          <a:prstGeom prst="ellipse">
            <a:avLst/>
          </a:prstGeom>
          <a:solidFill>
            <a:srgbClr val="43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81E7CC-7BE3-4A8A-ADB6-A0147603A138}"/>
              </a:ext>
            </a:extLst>
          </p:cNvPr>
          <p:cNvSpPr txBox="1"/>
          <p:nvPr/>
        </p:nvSpPr>
        <p:spPr>
          <a:xfrm>
            <a:off x="3184639" y="491235"/>
            <a:ext cx="639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indicateurs clés de performance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28" y="2472343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5" y="4751995"/>
            <a:ext cx="10302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907" y="2725548"/>
            <a:ext cx="3395892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7" y="2076450"/>
            <a:ext cx="77247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28" y="2615412"/>
            <a:ext cx="8842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50" y="4631222"/>
            <a:ext cx="10302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7" y="4178656"/>
            <a:ext cx="66881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82" y="4070829"/>
            <a:ext cx="22066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39" y="4164013"/>
            <a:ext cx="19685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9" y="4571008"/>
            <a:ext cx="10302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C34B554-EA87-41F8-A95B-6C9036E1A28B}"/>
              </a:ext>
            </a:extLst>
          </p:cNvPr>
          <p:cNvSpPr/>
          <p:nvPr/>
        </p:nvSpPr>
        <p:spPr>
          <a:xfrm>
            <a:off x="11008549" y="968293"/>
            <a:ext cx="286327" cy="2863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BB78FB-BCBF-4B75-B8D2-8822182C8045}"/>
              </a:ext>
            </a:extLst>
          </p:cNvPr>
          <p:cNvSpPr/>
          <p:nvPr/>
        </p:nvSpPr>
        <p:spPr>
          <a:xfrm>
            <a:off x="11160941" y="407588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E84473-5E2F-49D1-ACE7-409269A349E1}"/>
              </a:ext>
            </a:extLst>
          </p:cNvPr>
          <p:cNvSpPr/>
          <p:nvPr/>
        </p:nvSpPr>
        <p:spPr>
          <a:xfrm>
            <a:off x="10586781" y="5318308"/>
            <a:ext cx="708091" cy="6898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8780CE-DADA-4955-8C94-F6FF08DA9E38}"/>
              </a:ext>
            </a:extLst>
          </p:cNvPr>
          <p:cNvSpPr/>
          <p:nvPr/>
        </p:nvSpPr>
        <p:spPr>
          <a:xfrm>
            <a:off x="10104589" y="6166716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6DE6F-1256-44C5-9068-11C3B8CD354E}"/>
              </a:ext>
            </a:extLst>
          </p:cNvPr>
          <p:cNvSpPr txBox="1"/>
          <p:nvPr/>
        </p:nvSpPr>
        <p:spPr>
          <a:xfrm>
            <a:off x="2504005" y="597755"/>
            <a:ext cx="8262171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" y="8"/>
            <a:ext cx="2976563" cy="2917629"/>
          </a:xfrm>
          <a:custGeom>
            <a:avLst/>
            <a:gdLst>
              <a:gd name="connsiteX0" fmla="*/ 61096 w 4342684"/>
              <a:gd name="connsiteY0" fmla="*/ 0 h 3958987"/>
              <a:gd name="connsiteX1" fmla="*/ 4342684 w 4342684"/>
              <a:gd name="connsiteY1" fmla="*/ 0 h 3958987"/>
              <a:gd name="connsiteX2" fmla="*/ 4342684 w 4342684"/>
              <a:gd name="connsiteY2" fmla="*/ 3958987 h 3958987"/>
              <a:gd name="connsiteX3" fmla="*/ 4275699 w 4342684"/>
              <a:gd name="connsiteY3" fmla="*/ 3883787 h 3958987"/>
              <a:gd name="connsiteX4" fmla="*/ 3630576 w 4342684"/>
              <a:gd name="connsiteY4" fmla="*/ 3533870 h 3958987"/>
              <a:gd name="connsiteX5" fmla="*/ 3035227 w 4342684"/>
              <a:gd name="connsiteY5" fmla="*/ 3381081 h 3958987"/>
              <a:gd name="connsiteX6" fmla="*/ 2308826 w 4342684"/>
              <a:gd name="connsiteY6" fmla="*/ 2550062 h 3958987"/>
              <a:gd name="connsiteX7" fmla="*/ 1994302 w 4342684"/>
              <a:gd name="connsiteY7" fmla="*/ 1905369 h 3958987"/>
              <a:gd name="connsiteX8" fmla="*/ 990821 w 4342684"/>
              <a:gd name="connsiteY8" fmla="*/ 1361293 h 3958987"/>
              <a:gd name="connsiteX9" fmla="*/ 73459 w 4342684"/>
              <a:gd name="connsiteY9" fmla="*/ 709148 h 3958987"/>
              <a:gd name="connsiteX10" fmla="*/ 55030 w 4342684"/>
              <a:gd name="connsiteY10" fmla="*/ 16360 h 39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2684" h="3958987">
                <a:moveTo>
                  <a:pt x="61096" y="0"/>
                </a:moveTo>
                <a:lnTo>
                  <a:pt x="4342684" y="0"/>
                </a:lnTo>
                <a:lnTo>
                  <a:pt x="4342684" y="3958987"/>
                </a:lnTo>
                <a:lnTo>
                  <a:pt x="4275699" y="3883787"/>
                </a:lnTo>
                <a:cubicBezTo>
                  <a:pt x="4103181" y="3709134"/>
                  <a:pt x="3869746" y="3595824"/>
                  <a:pt x="3630576" y="3533870"/>
                </a:cubicBezTo>
                <a:cubicBezTo>
                  <a:pt x="3432127" y="3481698"/>
                  <a:pt x="3222444" y="3463065"/>
                  <a:pt x="3035227" y="3381081"/>
                </a:cubicBezTo>
                <a:cubicBezTo>
                  <a:pt x="2687004" y="3232019"/>
                  <a:pt x="2458600" y="2896630"/>
                  <a:pt x="2308826" y="2550062"/>
                </a:cubicBezTo>
                <a:cubicBezTo>
                  <a:pt x="2215218" y="2326469"/>
                  <a:pt x="2144076" y="2091696"/>
                  <a:pt x="1994302" y="1905369"/>
                </a:cubicBezTo>
                <a:cubicBezTo>
                  <a:pt x="1754665" y="1603519"/>
                  <a:pt x="1357765" y="1484269"/>
                  <a:pt x="990821" y="1361293"/>
                </a:cubicBezTo>
                <a:cubicBezTo>
                  <a:pt x="627620" y="1234591"/>
                  <a:pt x="238210" y="1059443"/>
                  <a:pt x="73459" y="709148"/>
                </a:cubicBezTo>
                <a:cubicBezTo>
                  <a:pt x="-24830" y="493940"/>
                  <a:pt x="-17809" y="245193"/>
                  <a:pt x="55030" y="16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8229" y="487944"/>
            <a:ext cx="7657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total du projet </a:t>
            </a:r>
            <a:endParaRPr lang="fr-FR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1" y="2763181"/>
            <a:ext cx="1438500" cy="386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9" y="3069929"/>
            <a:ext cx="5079280" cy="8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" y="2616994"/>
            <a:ext cx="1706563" cy="194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7" y="1481296"/>
            <a:ext cx="36877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4" y="3403600"/>
            <a:ext cx="493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66" y="2995617"/>
            <a:ext cx="377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58" y="3990338"/>
            <a:ext cx="377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10" y="4115405"/>
            <a:ext cx="493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593" y="3753184"/>
            <a:ext cx="493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10" y="4630101"/>
            <a:ext cx="377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1" y="4115399"/>
            <a:ext cx="5045208" cy="86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9" y="3928214"/>
            <a:ext cx="17065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36803" y="1963032"/>
            <a:ext cx="5905500" cy="923330"/>
          </a:xfrm>
          <a:prstGeom prst="rect">
            <a:avLst/>
          </a:prstGeom>
          <a:solidFill>
            <a:srgbClr val="43AE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95.000 DT</a:t>
            </a:r>
            <a:endParaRPr lang="fr-FR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84311" y="3266043"/>
            <a:ext cx="348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Contribution GIZ : 80000 DT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8786" y="4377017"/>
            <a:ext cx="332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Autofinancement : 15000 DT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42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87A554E-32EE-42CF-B7BD-2952BA31207F}"/>
              </a:ext>
            </a:extLst>
          </p:cNvPr>
          <p:cNvSpPr/>
          <p:nvPr/>
        </p:nvSpPr>
        <p:spPr>
          <a:xfrm>
            <a:off x="5459717" y="4233934"/>
            <a:ext cx="2576985" cy="1219324"/>
          </a:xfrm>
          <a:custGeom>
            <a:avLst/>
            <a:gdLst>
              <a:gd name="connsiteX0" fmla="*/ 1270278 w 2576985"/>
              <a:gd name="connsiteY0" fmla="*/ 1910 h 1219324"/>
              <a:gd name="connsiteX1" fmla="*/ 1530048 w 2576985"/>
              <a:gd name="connsiteY1" fmla="*/ 96217 h 1219324"/>
              <a:gd name="connsiteX2" fmla="*/ 1572490 w 2576985"/>
              <a:gd name="connsiteY2" fmla="*/ 140087 h 1219324"/>
              <a:gd name="connsiteX3" fmla="*/ 1814641 w 2576985"/>
              <a:gd name="connsiteY3" fmla="*/ 293064 h 1219324"/>
              <a:gd name="connsiteX4" fmla="*/ 1936341 w 2576985"/>
              <a:gd name="connsiteY4" fmla="*/ 272065 h 1219324"/>
              <a:gd name="connsiteX5" fmla="*/ 2033994 w 2576985"/>
              <a:gd name="connsiteY5" fmla="*/ 286383 h 1219324"/>
              <a:gd name="connsiteX6" fmla="*/ 2356700 w 2576985"/>
              <a:gd name="connsiteY6" fmla="*/ 71119 h 1219324"/>
              <a:gd name="connsiteX7" fmla="*/ 2576985 w 2576985"/>
              <a:gd name="connsiteY7" fmla="*/ 146845 h 1219324"/>
              <a:gd name="connsiteX8" fmla="*/ 2576985 w 2576985"/>
              <a:gd name="connsiteY8" fmla="*/ 1219324 h 1219324"/>
              <a:gd name="connsiteX9" fmla="*/ 0 w 2576985"/>
              <a:gd name="connsiteY9" fmla="*/ 1219324 h 1219324"/>
              <a:gd name="connsiteX10" fmla="*/ 0 w 2576985"/>
              <a:gd name="connsiteY10" fmla="*/ 654516 h 1219324"/>
              <a:gd name="connsiteX11" fmla="*/ 235419 w 2576985"/>
              <a:gd name="connsiteY11" fmla="*/ 568687 h 1219324"/>
              <a:gd name="connsiteX12" fmla="*/ 387418 w 2576985"/>
              <a:gd name="connsiteY12" fmla="*/ 602278 h 1219324"/>
              <a:gd name="connsiteX13" fmla="*/ 602176 w 2576985"/>
              <a:gd name="connsiteY13" fmla="*/ 392468 h 1219324"/>
              <a:gd name="connsiteX14" fmla="*/ 934907 w 2576985"/>
              <a:gd name="connsiteY14" fmla="*/ 144335 h 1219324"/>
              <a:gd name="connsiteX15" fmla="*/ 962923 w 2576985"/>
              <a:gd name="connsiteY15" fmla="*/ 147938 h 1219324"/>
              <a:gd name="connsiteX16" fmla="*/ 967683 w 2576985"/>
              <a:gd name="connsiteY16" fmla="*/ 140087 h 1219324"/>
              <a:gd name="connsiteX17" fmla="*/ 1096256 w 2576985"/>
              <a:gd name="connsiteY17" fmla="*/ 35562 h 1219324"/>
              <a:gd name="connsiteX18" fmla="*/ 1168860 w 2576985"/>
              <a:gd name="connsiteY18" fmla="*/ 9992 h 1219324"/>
              <a:gd name="connsiteX19" fmla="*/ 1270278 w 2576985"/>
              <a:gd name="connsiteY19" fmla="*/ 1910 h 121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6985" h="1219324">
                <a:moveTo>
                  <a:pt x="1270278" y="1910"/>
                </a:moveTo>
                <a:cubicBezTo>
                  <a:pt x="1376239" y="-4735"/>
                  <a:pt x="1487574" y="1375"/>
                  <a:pt x="1530048" y="96217"/>
                </a:cubicBezTo>
                <a:lnTo>
                  <a:pt x="1572490" y="140087"/>
                </a:lnTo>
                <a:cubicBezTo>
                  <a:pt x="1724714" y="172791"/>
                  <a:pt x="1744140" y="205496"/>
                  <a:pt x="1814641" y="293064"/>
                </a:cubicBezTo>
                <a:cubicBezTo>
                  <a:pt x="1852182" y="279238"/>
                  <a:pt x="1893326" y="272065"/>
                  <a:pt x="1936341" y="272065"/>
                </a:cubicBezTo>
                <a:cubicBezTo>
                  <a:pt x="1970463" y="272065"/>
                  <a:pt x="2003406" y="276579"/>
                  <a:pt x="2033994" y="286383"/>
                </a:cubicBezTo>
                <a:cubicBezTo>
                  <a:pt x="2074756" y="161595"/>
                  <a:pt x="2203925" y="71119"/>
                  <a:pt x="2356700" y="71119"/>
                </a:cubicBezTo>
                <a:cubicBezTo>
                  <a:pt x="2441616" y="71119"/>
                  <a:pt x="2519236" y="99071"/>
                  <a:pt x="2576985" y="146845"/>
                </a:cubicBezTo>
                <a:lnTo>
                  <a:pt x="2576985" y="1219324"/>
                </a:lnTo>
                <a:lnTo>
                  <a:pt x="0" y="1219324"/>
                </a:lnTo>
                <a:lnTo>
                  <a:pt x="0" y="654516"/>
                </a:lnTo>
                <a:cubicBezTo>
                  <a:pt x="60546" y="601275"/>
                  <a:pt x="143731" y="568687"/>
                  <a:pt x="235419" y="568687"/>
                </a:cubicBezTo>
                <a:cubicBezTo>
                  <a:pt x="290329" y="568687"/>
                  <a:pt x="342193" y="580376"/>
                  <a:pt x="387418" y="602278"/>
                </a:cubicBezTo>
                <a:cubicBezTo>
                  <a:pt x="413208" y="503301"/>
                  <a:pt x="495522" y="424483"/>
                  <a:pt x="602176" y="392468"/>
                </a:cubicBezTo>
                <a:cubicBezTo>
                  <a:pt x="630658" y="251244"/>
                  <a:pt x="768835" y="144335"/>
                  <a:pt x="934907" y="144335"/>
                </a:cubicBezTo>
                <a:lnTo>
                  <a:pt x="962923" y="147938"/>
                </a:lnTo>
                <a:lnTo>
                  <a:pt x="967683" y="140087"/>
                </a:lnTo>
                <a:cubicBezTo>
                  <a:pt x="1000452" y="96670"/>
                  <a:pt x="1044583" y="60689"/>
                  <a:pt x="1096256" y="35562"/>
                </a:cubicBezTo>
                <a:lnTo>
                  <a:pt x="1168860" y="9992"/>
                </a:lnTo>
                <a:cubicBezTo>
                  <a:pt x="1200236" y="7757"/>
                  <a:pt x="1234958" y="4125"/>
                  <a:pt x="1270278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F3C5-715A-482D-B5A7-E154D523D888}"/>
              </a:ext>
            </a:extLst>
          </p:cNvPr>
          <p:cNvSpPr txBox="1"/>
          <p:nvPr/>
        </p:nvSpPr>
        <p:spPr>
          <a:xfrm>
            <a:off x="4579515" y="2747218"/>
            <a:ext cx="295486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Nos Partenaires du Projet</a:t>
            </a:r>
            <a:endParaRPr lang="fr-F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64340-3E5E-4FD4-9119-5F6ECB74321A}"/>
              </a:ext>
            </a:extLst>
          </p:cNvPr>
          <p:cNvSpPr/>
          <p:nvPr/>
        </p:nvSpPr>
        <p:spPr>
          <a:xfrm>
            <a:off x="2998140" y="2532997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25A024C-C978-4F8D-84D4-51F9FEA6064E}"/>
              </a:ext>
            </a:extLst>
          </p:cNvPr>
          <p:cNvSpPr txBox="1">
            <a:spLocks/>
          </p:cNvSpPr>
          <p:nvPr/>
        </p:nvSpPr>
        <p:spPr>
          <a:xfrm>
            <a:off x="2998140" y="2603216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24DB2C-5534-4D20-959A-E5EB81C92E89}"/>
              </a:ext>
            </a:extLst>
          </p:cNvPr>
          <p:cNvSpPr/>
          <p:nvPr/>
        </p:nvSpPr>
        <p:spPr>
          <a:xfrm>
            <a:off x="9070967" y="2278486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5CF55-52F5-4E4D-8056-A7224E3D6B9A}"/>
              </a:ext>
            </a:extLst>
          </p:cNvPr>
          <p:cNvSpPr/>
          <p:nvPr/>
        </p:nvSpPr>
        <p:spPr>
          <a:xfrm>
            <a:off x="2926127" y="4767943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8F18434-F4AC-4042-84CF-9B3FA0313D9C}"/>
              </a:ext>
            </a:extLst>
          </p:cNvPr>
          <p:cNvSpPr txBox="1">
            <a:spLocks/>
          </p:cNvSpPr>
          <p:nvPr/>
        </p:nvSpPr>
        <p:spPr>
          <a:xfrm>
            <a:off x="2926127" y="481676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5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2420B-69CD-40C1-A944-20B38ED82A7D}"/>
              </a:ext>
            </a:extLst>
          </p:cNvPr>
          <p:cNvSpPr/>
          <p:nvPr/>
        </p:nvSpPr>
        <p:spPr>
          <a:xfrm>
            <a:off x="8684491" y="481064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4D50DD7-3A90-4983-AA82-E1DC1D8AEE65}"/>
              </a:ext>
            </a:extLst>
          </p:cNvPr>
          <p:cNvSpPr txBox="1">
            <a:spLocks/>
          </p:cNvSpPr>
          <p:nvPr/>
        </p:nvSpPr>
        <p:spPr>
          <a:xfrm>
            <a:off x="8674967" y="4767945"/>
            <a:ext cx="396000" cy="3886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B5B55D2-6F6D-4189-99A3-17C447A01057}"/>
              </a:ext>
            </a:extLst>
          </p:cNvPr>
          <p:cNvSpPr txBox="1">
            <a:spLocks/>
          </p:cNvSpPr>
          <p:nvPr/>
        </p:nvSpPr>
        <p:spPr>
          <a:xfrm>
            <a:off x="9070967" y="2332486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D3042-D594-48E8-B9F1-74BFD8468F87}"/>
              </a:ext>
            </a:extLst>
          </p:cNvPr>
          <p:cNvSpPr/>
          <p:nvPr/>
        </p:nvSpPr>
        <p:spPr>
          <a:xfrm>
            <a:off x="5387403" y="856851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6909B3E-BB46-4644-BB8B-65332E9896C8}"/>
              </a:ext>
            </a:extLst>
          </p:cNvPr>
          <p:cNvSpPr txBox="1">
            <a:spLocks/>
          </p:cNvSpPr>
          <p:nvPr/>
        </p:nvSpPr>
        <p:spPr>
          <a:xfrm>
            <a:off x="5426733" y="895629"/>
            <a:ext cx="317340" cy="3184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667C82-3B24-4DDB-8044-7C7CEA26D470}"/>
              </a:ext>
            </a:extLst>
          </p:cNvPr>
          <p:cNvSpPr/>
          <p:nvPr/>
        </p:nvSpPr>
        <p:spPr>
          <a:xfrm>
            <a:off x="8288491" y="687559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02EF6C-ACEB-48EB-90EA-EE5DBBD06CE4}"/>
              </a:ext>
            </a:extLst>
          </p:cNvPr>
          <p:cNvSpPr txBox="1">
            <a:spLocks/>
          </p:cNvSpPr>
          <p:nvPr/>
        </p:nvSpPr>
        <p:spPr>
          <a:xfrm>
            <a:off x="8351626" y="655108"/>
            <a:ext cx="329455" cy="496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02297" y="6156960"/>
            <a:ext cx="670851" cy="599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2" y="459771"/>
            <a:ext cx="4181497" cy="14862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40" y="279963"/>
            <a:ext cx="2638557" cy="15102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2" y="2388999"/>
            <a:ext cx="1465879" cy="12659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47" y="2060978"/>
            <a:ext cx="1956508" cy="13724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" y="4962280"/>
            <a:ext cx="1709371" cy="10870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67" y="3943284"/>
            <a:ext cx="2322968" cy="23229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89" y="5108893"/>
            <a:ext cx="2223852" cy="134778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15" y="5453260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621498" y="5467029"/>
            <a:ext cx="30008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7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/>
      <p:bldP spid="18" grpId="0" animBg="1"/>
      <p:bldP spid="25" grpId="0" animBg="1"/>
      <p:bldP spid="27" grpId="0" animBg="1"/>
      <p:bldP spid="28" grpId="0"/>
      <p:bldP spid="33" grpId="0" animBg="1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74544" y="293914"/>
            <a:ext cx="11573197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Activités réalisées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55914" y="1966594"/>
            <a:ext cx="102597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 journées d’information et de 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sensibilisation avec les membres de  GDA et les habitants</a:t>
            </a:r>
          </a:p>
          <a:p>
            <a:pPr marL="342900" lvl="0" indent="-342900">
              <a:buFontTx/>
              <a:buChar char="-"/>
            </a:pPr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C:\Users\USER\Desktop\sensibilisation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9143"/>
            <a:ext cx="4457700" cy="318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USER\Desktop\sensibilisation jr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14" y="2939143"/>
            <a:ext cx="4278085" cy="3024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50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18492" y="3244333"/>
            <a:ext cx="9226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38553" y="1859340"/>
            <a:ext cx="104465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pPr marL="342900" lvl="0" indent="-342900">
              <a:buFontTx/>
              <a:buChar char="-"/>
            </a:pP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 atelier </a:t>
            </a:r>
            <a:r>
              <a:rPr lang="fr-FR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démarrage avec la participation de services étatiques  : CTV </a:t>
            </a:r>
            <a:r>
              <a:rPr lang="fr-FR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Nefza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ODECYPANO, OEP, Service Foret </a:t>
            </a:r>
            <a:r>
              <a:rPr lang="fr-FR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Nefza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Service CES </a:t>
            </a:r>
            <a:r>
              <a:rPr lang="fr-FR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Nefza</a:t>
            </a:r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sz="2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r>
              <a:rPr lang="fr-FR" b="1" dirty="0" smtClean="0"/>
              <a:t> </a:t>
            </a:r>
          </a:p>
        </p:txBody>
      </p:sp>
      <p:pic>
        <p:nvPicPr>
          <p:cNvPr id="6" name="Image 5" descr="C:\Users\USER\Desktop\ateli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5" y="3037114"/>
            <a:ext cx="4557714" cy="323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USER\Desktop\atelier de demarrage 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3037114"/>
            <a:ext cx="4291012" cy="323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30809" y="1513505"/>
            <a:ext cx="68109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2400" b="1" dirty="0" smtClean="0">
                <a:solidFill>
                  <a:prstClr val="black"/>
                </a:solidFill>
              </a:rPr>
              <a:t>Analyse et  validation des exploitations bénéficiaires </a:t>
            </a:r>
          </a:p>
          <a:p>
            <a:pPr marL="285750" lvl="0" indent="-285750">
              <a:buFontTx/>
              <a:buChar char="-"/>
            </a:pPr>
            <a:endParaRPr lang="fr-FR" sz="2400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sz="24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sz="2400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sz="2400" b="1" dirty="0">
              <a:solidFill>
                <a:prstClr val="black"/>
              </a:solidFill>
            </a:endParaRPr>
          </a:p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            - Nombre d’ enquêtes réalisés : 150</a:t>
            </a:r>
          </a:p>
          <a:p>
            <a:pPr lvl="0"/>
            <a:r>
              <a:rPr lang="fr-FR" sz="2400" b="1" dirty="0">
                <a:solidFill>
                  <a:prstClr val="black"/>
                </a:solidFill>
              </a:rPr>
              <a:t> </a:t>
            </a:r>
            <a:r>
              <a:rPr lang="fr-FR" sz="2400" b="1" dirty="0" smtClean="0">
                <a:solidFill>
                  <a:prstClr val="black"/>
                </a:solidFill>
              </a:rPr>
              <a:t>           - classification par ordre dans chaque douar </a:t>
            </a:r>
          </a:p>
          <a:p>
            <a:pPr lvl="0"/>
            <a:endParaRPr lang="fr-FR" b="1" dirty="0" smtClean="0">
              <a:solidFill>
                <a:prstClr val="black"/>
              </a:solidFill>
            </a:endParaRPr>
          </a:p>
          <a:p>
            <a:pPr lvl="0"/>
            <a:endParaRPr lang="fr-FR" b="1" dirty="0">
              <a:solidFill>
                <a:prstClr val="black"/>
              </a:solidFill>
            </a:endParaRPr>
          </a:p>
          <a:p>
            <a:pPr lvl="0"/>
            <a:endParaRPr lang="fr-FR" b="1" dirty="0" smtClean="0">
              <a:solidFill>
                <a:prstClr val="black"/>
              </a:solidFill>
            </a:endParaRPr>
          </a:p>
          <a:p>
            <a:pPr lvl="0"/>
            <a:endParaRPr lang="fr-FR" b="1" dirty="0">
              <a:solidFill>
                <a:prstClr val="black"/>
              </a:solidFill>
            </a:endParaRPr>
          </a:p>
          <a:p>
            <a:pPr lvl="0"/>
            <a:endParaRPr lang="fr-FR" b="1" dirty="0" smtClean="0">
              <a:solidFill>
                <a:prstClr val="black"/>
              </a:solidFill>
            </a:endParaRPr>
          </a:p>
          <a:p>
            <a:pPr lvl="0"/>
            <a:endParaRPr lang="fr-FR" b="1" dirty="0">
              <a:solidFill>
                <a:prstClr val="black"/>
              </a:solidFill>
            </a:endParaRPr>
          </a:p>
          <a:p>
            <a:pPr lvl="0"/>
            <a:endParaRPr lang="fr-FR" b="1" dirty="0" smtClean="0">
              <a:solidFill>
                <a:prstClr val="black"/>
              </a:solidFill>
            </a:endParaRP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 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2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34786" y="1371600"/>
            <a:ext cx="97971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</a:rPr>
              <a:t>Formation en technique de </a:t>
            </a:r>
            <a:r>
              <a:rPr lang="fr-FR" sz="2400" b="1" dirty="0" smtClean="0">
                <a:solidFill>
                  <a:prstClr val="black"/>
                </a:solidFill>
              </a:rPr>
              <a:t>compostage avec démonstration  pendant deux jours pour plus que 70 participants agriculteurs  dont </a:t>
            </a:r>
            <a:r>
              <a:rPr lang="fr-FR" sz="2400" b="1" dirty="0" smtClean="0">
                <a:solidFill>
                  <a:prstClr val="black"/>
                </a:solidFill>
              </a:rPr>
              <a:t>14femmes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4" name="Image 3" descr="C:\Users\USER\Desktop\jr formation compostage jr1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2675164"/>
            <a:ext cx="3412671" cy="326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USER\Desktop\copostage jr1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7" y="2675164"/>
            <a:ext cx="2929619" cy="326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09" y="5064607"/>
            <a:ext cx="2999492" cy="21825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623" y="2894987"/>
            <a:ext cx="3650798" cy="30486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77685" y="1551215"/>
            <a:ext cx="101073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</a:rPr>
              <a:t>Formation en technique de </a:t>
            </a:r>
            <a:r>
              <a:rPr lang="fr-FR" sz="2400" b="1" dirty="0" smtClean="0">
                <a:solidFill>
                  <a:prstClr val="black"/>
                </a:solidFill>
              </a:rPr>
              <a:t>CES aux profit de </a:t>
            </a:r>
            <a:r>
              <a:rPr lang="fr-FR" sz="2400" b="1" dirty="0" smtClean="0">
                <a:solidFill>
                  <a:prstClr val="black"/>
                </a:solidFill>
              </a:rPr>
              <a:t>45 </a:t>
            </a:r>
            <a:r>
              <a:rPr lang="fr-FR" sz="2400" b="1" dirty="0" smtClean="0">
                <a:solidFill>
                  <a:prstClr val="black"/>
                </a:solidFill>
              </a:rPr>
              <a:t>Participants </a:t>
            </a:r>
            <a:r>
              <a:rPr lang="fr-FR" sz="2400" b="1" dirty="0" smtClean="0">
                <a:solidFill>
                  <a:prstClr val="black"/>
                </a:solidFill>
              </a:rPr>
              <a:t>agriculteurs</a:t>
            </a:r>
            <a:endParaRPr lang="fr-FR" sz="2400" b="1" dirty="0">
              <a:solidFill>
                <a:prstClr val="black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C:\Users\USER\Desktop\335086156_189858043684500_1396740977718155777_n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2578039"/>
            <a:ext cx="4653643" cy="33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USER\Desktop\335054872_1319952801906191_6161006663357324909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9" y="2578040"/>
            <a:ext cx="4669971" cy="3185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8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5800" y="1063759"/>
            <a:ext cx="101073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</a:rPr>
              <a:t>Formation </a:t>
            </a:r>
            <a:r>
              <a:rPr lang="fr-FR" sz="2400" b="1" dirty="0" smtClean="0">
                <a:solidFill>
                  <a:prstClr val="black"/>
                </a:solidFill>
              </a:rPr>
              <a:t>sur la préservation des ressources naturelles aux profit de </a:t>
            </a:r>
            <a:r>
              <a:rPr lang="fr-FR" sz="2400" b="1" dirty="0" smtClean="0">
                <a:solidFill>
                  <a:prstClr val="black"/>
                </a:solidFill>
              </a:rPr>
              <a:t>28 </a:t>
            </a:r>
            <a:r>
              <a:rPr lang="fr-FR" sz="2400" b="1" dirty="0" smtClean="0">
                <a:solidFill>
                  <a:prstClr val="black"/>
                </a:solidFill>
              </a:rPr>
              <a:t>participants </a:t>
            </a:r>
            <a:r>
              <a:rPr lang="fr-FR" sz="2400" b="1" dirty="0" smtClean="0">
                <a:solidFill>
                  <a:prstClr val="black"/>
                </a:solidFill>
              </a:rPr>
              <a:t>agriculteurs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lvl="1"/>
            <a:r>
              <a:rPr lang="fr-FR" b="1" dirty="0" smtClean="0">
                <a:solidFill>
                  <a:prstClr val="black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6" name="Image 5" descr="C:\Users\USER\Desktop\compost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9" y="2449287"/>
            <a:ext cx="449103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USER\Desktop\334972253_1390338445070739_3853435119640104301_n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30" y="2449287"/>
            <a:ext cx="4376056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88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Activités réalisées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3530" y="1208314"/>
            <a:ext cx="8820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</a:rPr>
              <a:t>Formation sur </a:t>
            </a:r>
            <a:r>
              <a:rPr lang="fr-FR" sz="2400" b="1" dirty="0" smtClean="0">
                <a:solidFill>
                  <a:prstClr val="black"/>
                </a:solidFill>
              </a:rPr>
              <a:t>le renforcement de la cohésion entre les groupes  </a:t>
            </a:r>
            <a:r>
              <a:rPr lang="fr-FR" sz="2400" b="1" dirty="0">
                <a:solidFill>
                  <a:prstClr val="black"/>
                </a:solidFill>
              </a:rPr>
              <a:t>aux profit de </a:t>
            </a:r>
            <a:r>
              <a:rPr lang="fr-FR" sz="2400" b="1" dirty="0" smtClean="0">
                <a:solidFill>
                  <a:prstClr val="black"/>
                </a:solidFill>
              </a:rPr>
              <a:t>GDA  et leaders pendant 2 </a:t>
            </a:r>
            <a:r>
              <a:rPr lang="fr-FR" sz="2400" b="1" dirty="0" smtClean="0">
                <a:solidFill>
                  <a:prstClr val="black"/>
                </a:solidFill>
              </a:rPr>
              <a:t>jours pour </a:t>
            </a:r>
            <a:r>
              <a:rPr lang="fr-FR" sz="2400" b="1" smtClean="0">
                <a:solidFill>
                  <a:prstClr val="black"/>
                </a:solidFill>
              </a:rPr>
              <a:t>37 participants dont 8femmes </a:t>
            </a:r>
            <a:endParaRPr lang="fr-FR" sz="2400" b="1" dirty="0" smtClean="0">
              <a:solidFill>
                <a:prstClr val="black"/>
              </a:solidFill>
            </a:endParaRPr>
          </a:p>
          <a:p>
            <a:pPr marL="742950" lvl="1" indent="-285750">
              <a:buFontTx/>
              <a:buChar char="-"/>
            </a:pPr>
            <a:endParaRPr lang="fr-FR" sz="2400" b="1" dirty="0" smtClean="0">
              <a:solidFill>
                <a:prstClr val="black"/>
              </a:solidFill>
            </a:endParaRPr>
          </a:p>
        </p:txBody>
      </p:sp>
      <p:pic>
        <p:nvPicPr>
          <p:cNvPr id="4" name="Image 3" descr="C:\Users\USER\Desktop\formation cohésion des groupes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2" y="2498272"/>
            <a:ext cx="2936741" cy="338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USER\Desktop\cohésion de groupe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4" y="2498270"/>
            <a:ext cx="3504361" cy="338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USER\Desktop\formation cohésion du groupes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2" y="2498271"/>
            <a:ext cx="3990975" cy="3380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C34B554-EA87-41F8-A95B-6C9036E1A28B}"/>
              </a:ext>
            </a:extLst>
          </p:cNvPr>
          <p:cNvSpPr/>
          <p:nvPr/>
        </p:nvSpPr>
        <p:spPr>
          <a:xfrm>
            <a:off x="560021" y="753607"/>
            <a:ext cx="286327" cy="2863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BB78FB-BCBF-4B75-B8D2-8822182C8045}"/>
              </a:ext>
            </a:extLst>
          </p:cNvPr>
          <p:cNvSpPr/>
          <p:nvPr/>
        </p:nvSpPr>
        <p:spPr>
          <a:xfrm>
            <a:off x="712413" y="192906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E84473-5E2F-49D1-ACE7-409269A349E1}"/>
              </a:ext>
            </a:extLst>
          </p:cNvPr>
          <p:cNvSpPr/>
          <p:nvPr/>
        </p:nvSpPr>
        <p:spPr>
          <a:xfrm>
            <a:off x="492301" y="5323519"/>
            <a:ext cx="708091" cy="6898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8780CE-DADA-4955-8C94-F6FF08DA9E38}"/>
              </a:ext>
            </a:extLst>
          </p:cNvPr>
          <p:cNvSpPr/>
          <p:nvPr/>
        </p:nvSpPr>
        <p:spPr>
          <a:xfrm>
            <a:off x="1" y="5860714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6DE6F-1256-44C5-9068-11C3B8CD354E}"/>
              </a:ext>
            </a:extLst>
          </p:cNvPr>
          <p:cNvSpPr txBox="1"/>
          <p:nvPr/>
        </p:nvSpPr>
        <p:spPr>
          <a:xfrm>
            <a:off x="1174233" y="315574"/>
            <a:ext cx="9402387" cy="4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Choix de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 zone d’étude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833144" y="-424342"/>
            <a:ext cx="3200400" cy="2917629"/>
          </a:xfrm>
          <a:custGeom>
            <a:avLst/>
            <a:gdLst>
              <a:gd name="connsiteX0" fmla="*/ 61096 w 4342684"/>
              <a:gd name="connsiteY0" fmla="*/ 0 h 3958987"/>
              <a:gd name="connsiteX1" fmla="*/ 4342684 w 4342684"/>
              <a:gd name="connsiteY1" fmla="*/ 0 h 3958987"/>
              <a:gd name="connsiteX2" fmla="*/ 4342684 w 4342684"/>
              <a:gd name="connsiteY2" fmla="*/ 3958987 h 3958987"/>
              <a:gd name="connsiteX3" fmla="*/ 4275699 w 4342684"/>
              <a:gd name="connsiteY3" fmla="*/ 3883787 h 3958987"/>
              <a:gd name="connsiteX4" fmla="*/ 3630576 w 4342684"/>
              <a:gd name="connsiteY4" fmla="*/ 3533870 h 3958987"/>
              <a:gd name="connsiteX5" fmla="*/ 3035227 w 4342684"/>
              <a:gd name="connsiteY5" fmla="*/ 3381081 h 3958987"/>
              <a:gd name="connsiteX6" fmla="*/ 2308826 w 4342684"/>
              <a:gd name="connsiteY6" fmla="*/ 2550062 h 3958987"/>
              <a:gd name="connsiteX7" fmla="*/ 1994302 w 4342684"/>
              <a:gd name="connsiteY7" fmla="*/ 1905369 h 3958987"/>
              <a:gd name="connsiteX8" fmla="*/ 990821 w 4342684"/>
              <a:gd name="connsiteY8" fmla="*/ 1361293 h 3958987"/>
              <a:gd name="connsiteX9" fmla="*/ 73459 w 4342684"/>
              <a:gd name="connsiteY9" fmla="*/ 709148 h 3958987"/>
              <a:gd name="connsiteX10" fmla="*/ 55030 w 4342684"/>
              <a:gd name="connsiteY10" fmla="*/ 16360 h 39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2684" h="3958987">
                <a:moveTo>
                  <a:pt x="61096" y="0"/>
                </a:moveTo>
                <a:lnTo>
                  <a:pt x="4342684" y="0"/>
                </a:lnTo>
                <a:lnTo>
                  <a:pt x="4342684" y="3958987"/>
                </a:lnTo>
                <a:lnTo>
                  <a:pt x="4275699" y="3883787"/>
                </a:lnTo>
                <a:cubicBezTo>
                  <a:pt x="4103181" y="3709134"/>
                  <a:pt x="3869746" y="3595824"/>
                  <a:pt x="3630576" y="3533870"/>
                </a:cubicBezTo>
                <a:cubicBezTo>
                  <a:pt x="3432127" y="3481698"/>
                  <a:pt x="3222444" y="3463065"/>
                  <a:pt x="3035227" y="3381081"/>
                </a:cubicBezTo>
                <a:cubicBezTo>
                  <a:pt x="2687004" y="3232019"/>
                  <a:pt x="2458600" y="2896630"/>
                  <a:pt x="2308826" y="2550062"/>
                </a:cubicBezTo>
                <a:cubicBezTo>
                  <a:pt x="2215218" y="2326469"/>
                  <a:pt x="2144076" y="2091696"/>
                  <a:pt x="1994302" y="1905369"/>
                </a:cubicBezTo>
                <a:cubicBezTo>
                  <a:pt x="1754665" y="1603519"/>
                  <a:pt x="1357765" y="1484269"/>
                  <a:pt x="990821" y="1361293"/>
                </a:cubicBezTo>
                <a:cubicBezTo>
                  <a:pt x="627620" y="1234591"/>
                  <a:pt x="238210" y="1059443"/>
                  <a:pt x="73459" y="709148"/>
                </a:cubicBezTo>
                <a:cubicBezTo>
                  <a:pt x="-24830" y="493940"/>
                  <a:pt x="-17809" y="245193"/>
                  <a:pt x="55030" y="163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C96A7A9-DC41-4EFB-80C5-D9F130E575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13031"/>
          <a:stretch>
            <a:fillRect/>
          </a:stretch>
        </p:blipFill>
        <p:spPr>
          <a:xfrm>
            <a:off x="1899803" y="850817"/>
            <a:ext cx="4052995" cy="5294613"/>
          </a:xfrm>
        </p:spPr>
      </p:pic>
      <p:sp>
        <p:nvSpPr>
          <p:cNvPr id="3" name="Rectangle 2"/>
          <p:cNvSpPr/>
          <p:nvPr/>
        </p:nvSpPr>
        <p:spPr>
          <a:xfrm>
            <a:off x="4457701" y="4486361"/>
            <a:ext cx="722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89" y="1039938"/>
            <a:ext cx="9891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83" y="1154262"/>
            <a:ext cx="761605" cy="792760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7134986" y="1899636"/>
            <a:ext cx="779191" cy="593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71" y="209119"/>
            <a:ext cx="737932" cy="73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77" y="896770"/>
            <a:ext cx="2239975" cy="100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63" y="315574"/>
            <a:ext cx="762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80" y="2125073"/>
            <a:ext cx="3407279" cy="442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42" y="1126781"/>
            <a:ext cx="76835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辺形 13"/>
          <p:cNvSpPr/>
          <p:nvPr/>
        </p:nvSpPr>
        <p:spPr>
          <a:xfrm rot="20740135">
            <a:off x="184194" y="6136725"/>
            <a:ext cx="2155903" cy="114147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pic>
        <p:nvPicPr>
          <p:cNvPr id="12" name="Image 11" descr="Les semis de printemps pour récolter en hiv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9908"/>
            <a:ext cx="12051323" cy="49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直角三角形 3"/>
          <p:cNvSpPr/>
          <p:nvPr/>
        </p:nvSpPr>
        <p:spPr>
          <a:xfrm flipH="1">
            <a:off x="-4" y="4255477"/>
            <a:ext cx="12190941" cy="2778368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3003813" y="4935416"/>
            <a:ext cx="971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47509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7C4D7F-E676-482E-A1C3-5BF9292CBADF}"/>
              </a:ext>
            </a:extLst>
          </p:cNvPr>
          <p:cNvSpPr/>
          <p:nvPr/>
        </p:nvSpPr>
        <p:spPr>
          <a:xfrm>
            <a:off x="3" y="2841"/>
            <a:ext cx="12191999" cy="2283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40490-3EA6-4882-BE34-531C4BD50B03}"/>
              </a:ext>
            </a:extLst>
          </p:cNvPr>
          <p:cNvSpPr/>
          <p:nvPr/>
        </p:nvSpPr>
        <p:spPr>
          <a:xfrm>
            <a:off x="962126" y="4189703"/>
            <a:ext cx="10042359" cy="2339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609600" dir="5400000" sx="88000" sy="88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Segoe UI 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FC0DED-4FB7-430C-A109-D30DF65C4C8E}"/>
              </a:ext>
            </a:extLst>
          </p:cNvPr>
          <p:cNvGrpSpPr/>
          <p:nvPr/>
        </p:nvGrpSpPr>
        <p:grpSpPr>
          <a:xfrm>
            <a:off x="1541624" y="3455089"/>
            <a:ext cx="10317005" cy="1102441"/>
            <a:chOff x="3081388" y="4595703"/>
            <a:chExt cx="7399551" cy="1102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DEF3D7-C63D-480E-8ABD-1F0755E75B41}"/>
                </a:ext>
              </a:extLst>
            </p:cNvPr>
            <p:cNvSpPr txBox="1"/>
            <p:nvPr/>
          </p:nvSpPr>
          <p:spPr>
            <a:xfrm>
              <a:off x="3081388" y="4867147"/>
              <a:ext cx="3174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fr-FR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Exacerbation de processus érosif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07F93D-53DB-4379-8E8F-B1D1E888B09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39" y="4595703"/>
              <a:ext cx="0" cy="7315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3FC2F3-A182-45AC-BA4F-C4A25579FC7F}"/>
                </a:ext>
              </a:extLst>
            </p:cNvPr>
            <p:cNvSpPr txBox="1"/>
            <p:nvPr/>
          </p:nvSpPr>
          <p:spPr>
            <a:xfrm>
              <a:off x="5445933" y="4622008"/>
              <a:ext cx="5035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91057" y="2503551"/>
            <a:ext cx="481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3F208E-6420-49D3-A4D7-52CAC921F299}"/>
              </a:ext>
            </a:extLst>
          </p:cNvPr>
          <p:cNvGrpSpPr/>
          <p:nvPr/>
        </p:nvGrpSpPr>
        <p:grpSpPr>
          <a:xfrm>
            <a:off x="1491057" y="4663929"/>
            <a:ext cx="10367571" cy="1292661"/>
            <a:chOff x="3178561" y="4622008"/>
            <a:chExt cx="7230300" cy="12926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BE0171-AA39-40BD-B1B2-311378444D2B}"/>
                </a:ext>
              </a:extLst>
            </p:cNvPr>
            <p:cNvSpPr txBox="1"/>
            <p:nvPr/>
          </p:nvSpPr>
          <p:spPr>
            <a:xfrm>
              <a:off x="3178561" y="5083672"/>
              <a:ext cx="3174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fr-FR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pratiques </a:t>
              </a:r>
              <a:r>
                <a:rPr lang="fr-FR" sz="24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traditionnelles des </a:t>
              </a:r>
              <a:r>
                <a:rPr lang="fr-FR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agriculteurs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CF6D75-EE61-4A7B-A781-E3AD73BD3BCD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39" y="4636628"/>
              <a:ext cx="0" cy="7315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91C22B-147F-4BE2-A6A3-1A5E90C65688}"/>
                </a:ext>
              </a:extLst>
            </p:cNvPr>
            <p:cNvSpPr txBox="1"/>
            <p:nvPr/>
          </p:nvSpPr>
          <p:spPr>
            <a:xfrm>
              <a:off x="5373855" y="4622008"/>
              <a:ext cx="5035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201485-86E6-447B-913A-7607F92CB287}"/>
              </a:ext>
            </a:extLst>
          </p:cNvPr>
          <p:cNvGrpSpPr/>
          <p:nvPr/>
        </p:nvGrpSpPr>
        <p:grpSpPr>
          <a:xfrm>
            <a:off x="130244" y="5648747"/>
            <a:ext cx="11931509" cy="781259"/>
            <a:chOff x="2069121" y="4586889"/>
            <a:chExt cx="8557504" cy="7812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6847C5-B951-49F7-926A-9EA42EDC1743}"/>
                </a:ext>
              </a:extLst>
            </p:cNvPr>
            <p:cNvSpPr txBox="1"/>
            <p:nvPr/>
          </p:nvSpPr>
          <p:spPr>
            <a:xfrm>
              <a:off x="2069121" y="4771555"/>
              <a:ext cx="3174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endParaRPr lang="fr-F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9B7852-1E23-48FC-82D5-DF7CDA747A30}"/>
                </a:ext>
              </a:extLst>
            </p:cNvPr>
            <p:cNvCxnSpPr>
              <a:cxnSpLocks/>
            </p:cNvCxnSpPr>
            <p:nvPr/>
          </p:nvCxnSpPr>
          <p:spPr>
            <a:xfrm>
              <a:off x="5148139" y="4636628"/>
              <a:ext cx="0" cy="7315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E8D781-9A6B-4BBD-A18B-0E10907ABD67}"/>
                </a:ext>
              </a:extLst>
            </p:cNvPr>
            <p:cNvSpPr txBox="1"/>
            <p:nvPr/>
          </p:nvSpPr>
          <p:spPr>
            <a:xfrm>
              <a:off x="5445933" y="4586889"/>
              <a:ext cx="5180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067920" y="4740806"/>
            <a:ext cx="664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45" y="2505686"/>
            <a:ext cx="2871787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61" y="2196007"/>
            <a:ext cx="76835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Espace réservé pour une image  26" descr="Les semis de printemps pour récolter en hiver"/>
          <p:cNvPicPr>
            <a:picLocks noGrp="1"/>
          </p:cNvPicPr>
          <p:nvPr>
            <p:ph type="pic" sz="quarter" idx="11"/>
          </p:nvPr>
        </p:nvPicPr>
        <p:blipFill>
          <a:blip r:embed="rId5"/>
          <a:srcRect t="17393" b="17393"/>
          <a:stretch>
            <a:fillRect/>
          </a:stretch>
        </p:blipFill>
        <p:spPr bwMode="auto">
          <a:xfrm>
            <a:off x="8" y="-1"/>
            <a:ext cx="12191999" cy="23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8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E2B5397D-A0E0-4C3D-96F5-8CBF1DE078DF}"/>
              </a:ext>
            </a:extLst>
          </p:cNvPr>
          <p:cNvSpPr>
            <a:spLocks/>
          </p:cNvSpPr>
          <p:nvPr/>
        </p:nvSpPr>
        <p:spPr bwMode="auto">
          <a:xfrm>
            <a:off x="3176" y="12304"/>
            <a:ext cx="12188824" cy="6853649"/>
          </a:xfrm>
          <a:custGeom>
            <a:avLst/>
            <a:gdLst>
              <a:gd name="T0" fmla="*/ 0 w 2926"/>
              <a:gd name="T1" fmla="*/ 1652 h 1652"/>
              <a:gd name="T2" fmla="*/ 2926 w 2926"/>
              <a:gd name="T3" fmla="*/ 1652 h 1652"/>
              <a:gd name="T4" fmla="*/ 2926 w 2926"/>
              <a:gd name="T5" fmla="*/ 1176 h 1652"/>
              <a:gd name="T6" fmla="*/ 2882 w 2926"/>
              <a:gd name="T7" fmla="*/ 1157 h 1652"/>
              <a:gd name="T8" fmla="*/ 2513 w 2926"/>
              <a:gd name="T9" fmla="*/ 901 h 1652"/>
              <a:gd name="T10" fmla="*/ 2268 w 2926"/>
              <a:gd name="T11" fmla="*/ 768 h 1652"/>
              <a:gd name="T12" fmla="*/ 1850 w 2926"/>
              <a:gd name="T13" fmla="*/ 878 h 1652"/>
              <a:gd name="T14" fmla="*/ 1489 w 2926"/>
              <a:gd name="T15" fmla="*/ 1138 h 1652"/>
              <a:gd name="T16" fmla="*/ 1064 w 2926"/>
              <a:gd name="T17" fmla="*/ 1187 h 1652"/>
              <a:gd name="T18" fmla="*/ 831 w 2926"/>
              <a:gd name="T19" fmla="*/ 872 h 1652"/>
              <a:gd name="T20" fmla="*/ 759 w 2926"/>
              <a:gd name="T21" fmla="*/ 474 h 1652"/>
              <a:gd name="T22" fmla="*/ 580 w 2926"/>
              <a:gd name="T23" fmla="*/ 94 h 1652"/>
              <a:gd name="T24" fmla="*/ 482 w 2926"/>
              <a:gd name="T25" fmla="*/ 0 h 1652"/>
              <a:gd name="T26" fmla="*/ 0 w 2926"/>
              <a:gd name="T27" fmla="*/ 0 h 1652"/>
              <a:gd name="T28" fmla="*/ 0 w 2926"/>
              <a:gd name="T29" fmla="*/ 1652 h 1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26" h="1652">
                <a:moveTo>
                  <a:pt x="0" y="1652"/>
                </a:moveTo>
                <a:cubicBezTo>
                  <a:pt x="2926" y="1652"/>
                  <a:pt x="2926" y="1652"/>
                  <a:pt x="2926" y="1652"/>
                </a:cubicBezTo>
                <a:cubicBezTo>
                  <a:pt x="2926" y="1176"/>
                  <a:pt x="2926" y="1176"/>
                  <a:pt x="2926" y="1176"/>
                </a:cubicBezTo>
                <a:cubicBezTo>
                  <a:pt x="2911" y="1170"/>
                  <a:pt x="2896" y="1164"/>
                  <a:pt x="2882" y="1157"/>
                </a:cubicBezTo>
                <a:cubicBezTo>
                  <a:pt x="2747" y="1092"/>
                  <a:pt x="2632" y="992"/>
                  <a:pt x="2513" y="901"/>
                </a:cubicBezTo>
                <a:cubicBezTo>
                  <a:pt x="2438" y="844"/>
                  <a:pt x="2359" y="788"/>
                  <a:pt x="2268" y="768"/>
                </a:cubicBezTo>
                <a:cubicBezTo>
                  <a:pt x="2123" y="736"/>
                  <a:pt x="1973" y="796"/>
                  <a:pt x="1850" y="878"/>
                </a:cubicBezTo>
                <a:cubicBezTo>
                  <a:pt x="1726" y="960"/>
                  <a:pt x="1618" y="1065"/>
                  <a:pt x="1489" y="1138"/>
                </a:cubicBezTo>
                <a:cubicBezTo>
                  <a:pt x="1360" y="1211"/>
                  <a:pt x="1199" y="1249"/>
                  <a:pt x="1064" y="1187"/>
                </a:cubicBezTo>
                <a:cubicBezTo>
                  <a:pt x="942" y="1130"/>
                  <a:pt x="868" y="1002"/>
                  <a:pt x="831" y="872"/>
                </a:cubicBezTo>
                <a:cubicBezTo>
                  <a:pt x="794" y="742"/>
                  <a:pt x="788" y="605"/>
                  <a:pt x="759" y="474"/>
                </a:cubicBezTo>
                <a:cubicBezTo>
                  <a:pt x="728" y="336"/>
                  <a:pt x="671" y="202"/>
                  <a:pt x="580" y="94"/>
                </a:cubicBezTo>
                <a:cubicBezTo>
                  <a:pt x="551" y="59"/>
                  <a:pt x="518" y="28"/>
                  <a:pt x="482" y="0"/>
                </a:cubicBezTo>
                <a:cubicBezTo>
                  <a:pt x="0" y="0"/>
                  <a:pt x="0" y="0"/>
                  <a:pt x="0" y="0"/>
                </a:cubicBezTo>
                <a:lnTo>
                  <a:pt x="0" y="1652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BB72AA8E-9AAD-4FE9-928A-20EFC8C9CD84}"/>
              </a:ext>
            </a:extLst>
          </p:cNvPr>
          <p:cNvSpPr/>
          <p:nvPr/>
        </p:nvSpPr>
        <p:spPr>
          <a:xfrm>
            <a:off x="592667" y="592673"/>
            <a:ext cx="11154684" cy="5506919"/>
          </a:xfrm>
          <a:prstGeom prst="roundRect">
            <a:avLst>
              <a:gd name="adj" fmla="val 2689"/>
            </a:avLst>
          </a:prstGeom>
          <a:solidFill>
            <a:srgbClr val="FFFFFF"/>
          </a:solidFill>
          <a:ln>
            <a:noFill/>
          </a:ln>
          <a:effectLst>
            <a:outerShdw blurRad="5080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0B96E-7CBC-4944-8882-FA1A44A3FF41}"/>
              </a:ext>
            </a:extLst>
          </p:cNvPr>
          <p:cNvSpPr txBox="1"/>
          <p:nvPr/>
        </p:nvSpPr>
        <p:spPr>
          <a:xfrm>
            <a:off x="4000428" y="1327311"/>
            <a:ext cx="50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0218D-4D64-43A5-9F5E-C6706543D5D6}"/>
              </a:ext>
            </a:extLst>
          </p:cNvPr>
          <p:cNvSpPr txBox="1"/>
          <p:nvPr/>
        </p:nvSpPr>
        <p:spPr>
          <a:xfrm>
            <a:off x="1732553" y="2233596"/>
            <a:ext cx="660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Conscientiser les agriculteurs quant à la préservation des ressources naturelles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26">
            <a:extLst>
              <a:ext uri="{FF2B5EF4-FFF2-40B4-BE49-F238E27FC236}">
                <a16:creationId xmlns:a16="http://schemas.microsoft.com/office/drawing/2014/main" id="{EF8EB203-4CE6-4A28-BE3D-4906B87B23F1}"/>
              </a:ext>
            </a:extLst>
          </p:cNvPr>
          <p:cNvSpPr/>
          <p:nvPr/>
        </p:nvSpPr>
        <p:spPr>
          <a:xfrm>
            <a:off x="5036109" y="919601"/>
            <a:ext cx="2684835" cy="298380"/>
          </a:xfrm>
          <a:custGeom>
            <a:avLst/>
            <a:gdLst>
              <a:gd name="connsiteX0" fmla="*/ 0 w 2684834"/>
              <a:gd name="connsiteY0" fmla="*/ 0 h 298380"/>
              <a:gd name="connsiteX1" fmla="*/ 2684834 w 2684834"/>
              <a:gd name="connsiteY1" fmla="*/ 0 h 298380"/>
              <a:gd name="connsiteX2" fmla="*/ 2684834 w 2684834"/>
              <a:gd name="connsiteY2" fmla="*/ 126657 h 298380"/>
              <a:gd name="connsiteX3" fmla="*/ 2513111 w 2684834"/>
              <a:gd name="connsiteY3" fmla="*/ 298380 h 298380"/>
              <a:gd name="connsiteX4" fmla="*/ 171723 w 2684834"/>
              <a:gd name="connsiteY4" fmla="*/ 298380 h 298380"/>
              <a:gd name="connsiteX5" fmla="*/ 0 w 2684834"/>
              <a:gd name="connsiteY5" fmla="*/ 126657 h 298380"/>
              <a:gd name="connsiteX6" fmla="*/ 0 w 2684834"/>
              <a:gd name="connsiteY6" fmla="*/ 0 h 29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834" h="298380">
                <a:moveTo>
                  <a:pt x="0" y="0"/>
                </a:moveTo>
                <a:lnTo>
                  <a:pt x="2684834" y="0"/>
                </a:lnTo>
                <a:lnTo>
                  <a:pt x="2684834" y="126657"/>
                </a:lnTo>
                <a:cubicBezTo>
                  <a:pt x="2684834" y="221497"/>
                  <a:pt x="2607951" y="298380"/>
                  <a:pt x="2513111" y="298380"/>
                </a:cubicBezTo>
                <a:lnTo>
                  <a:pt x="171723" y="298380"/>
                </a:lnTo>
                <a:cubicBezTo>
                  <a:pt x="76883" y="298380"/>
                  <a:pt x="0" y="221497"/>
                  <a:pt x="0" y="126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25F32-89D4-4FDE-9E26-0B563F5ABD15}"/>
              </a:ext>
            </a:extLst>
          </p:cNvPr>
          <p:cNvSpPr txBox="1"/>
          <p:nvPr/>
        </p:nvSpPr>
        <p:spPr>
          <a:xfrm>
            <a:off x="1732551" y="3327490"/>
            <a:ext cx="779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capacités des exploitants/es bénéficiaires 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228FE2-4717-4A26-BF26-B1B8E6C3D468}"/>
              </a:ext>
            </a:extLst>
          </p:cNvPr>
          <p:cNvSpPr txBox="1"/>
          <p:nvPr/>
        </p:nvSpPr>
        <p:spPr>
          <a:xfrm>
            <a:off x="1732551" y="3938524"/>
            <a:ext cx="954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Réhabilitation des terres agricoles</a:t>
            </a:r>
          </a:p>
          <a:p>
            <a:pPr lvl="0" algn="just"/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Renforcement du travail collaboratif dans la zone 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70E8D9EB-F158-4F83-9FCA-CAEF09EC097D}"/>
              </a:ext>
            </a:extLst>
          </p:cNvPr>
          <p:cNvSpPr/>
          <p:nvPr/>
        </p:nvSpPr>
        <p:spPr>
          <a:xfrm>
            <a:off x="1281328" y="2381044"/>
            <a:ext cx="260349" cy="26034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: Rounded Corners 30">
            <a:extLst>
              <a:ext uri="{FF2B5EF4-FFF2-40B4-BE49-F238E27FC236}">
                <a16:creationId xmlns:a16="http://schemas.microsoft.com/office/drawing/2014/main" id="{E764E3E3-75A2-4E4B-AF36-258F1EC3A33F}"/>
              </a:ext>
            </a:extLst>
          </p:cNvPr>
          <p:cNvSpPr/>
          <p:nvPr/>
        </p:nvSpPr>
        <p:spPr>
          <a:xfrm>
            <a:off x="1281328" y="3432595"/>
            <a:ext cx="260349" cy="26034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: Rounded Corners 30">
            <a:extLst>
              <a:ext uri="{FF2B5EF4-FFF2-40B4-BE49-F238E27FC236}">
                <a16:creationId xmlns:a16="http://schemas.microsoft.com/office/drawing/2014/main" id="{6853BA9D-3409-400B-A099-E8390E7E0505}"/>
              </a:ext>
            </a:extLst>
          </p:cNvPr>
          <p:cNvSpPr/>
          <p:nvPr/>
        </p:nvSpPr>
        <p:spPr>
          <a:xfrm>
            <a:off x="1283124" y="4066512"/>
            <a:ext cx="260349" cy="26034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7" name="Picture 2" descr="RÃ©sultat de recherche d'images pour &quot;cible&quot;">
            <a:extLst>
              <a:ext uri="{FF2B5EF4-FFF2-40B4-BE49-F238E27FC236}">
                <a16:creationId xmlns:a16="http://schemas.microsoft.com/office/drawing/2014/main" id="{D5EC84C5-21D9-400A-8600-022CF59ED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98" y="652514"/>
            <a:ext cx="1547967" cy="15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30">
            <a:extLst>
              <a:ext uri="{FF2B5EF4-FFF2-40B4-BE49-F238E27FC236}">
                <a16:creationId xmlns:a16="http://schemas.microsoft.com/office/drawing/2014/main" id="{6853BA9D-3409-400B-A099-E8390E7E0505}"/>
              </a:ext>
            </a:extLst>
          </p:cNvPr>
          <p:cNvSpPr/>
          <p:nvPr/>
        </p:nvSpPr>
        <p:spPr>
          <a:xfrm>
            <a:off x="1281328" y="4753201"/>
            <a:ext cx="260349" cy="26034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79" y="1770752"/>
            <a:ext cx="1472420" cy="27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 flipH="1">
            <a:off x="2351963" y="1950001"/>
            <a:ext cx="8495775" cy="4946287"/>
          </a:xfrm>
          <a:custGeom>
            <a:avLst/>
            <a:gdLst>
              <a:gd name="T0" fmla="*/ 960 w 5254"/>
              <a:gd name="T1" fmla="*/ 160 h 3184"/>
              <a:gd name="T2" fmla="*/ 1862 w 5254"/>
              <a:gd name="T3" fmla="*/ 240 h 3184"/>
              <a:gd name="T4" fmla="*/ 2807 w 5254"/>
              <a:gd name="T5" fmla="*/ 936 h 3184"/>
              <a:gd name="T6" fmla="*/ 3658 w 5254"/>
              <a:gd name="T7" fmla="*/ 1016 h 3184"/>
              <a:gd name="T8" fmla="*/ 4324 w 5254"/>
              <a:gd name="T9" fmla="*/ 1224 h 3184"/>
              <a:gd name="T10" fmla="*/ 4839 w 5254"/>
              <a:gd name="T11" fmla="*/ 1744 h 3184"/>
              <a:gd name="T12" fmla="*/ 5232 w 5254"/>
              <a:gd name="T13" fmla="*/ 2296 h 3184"/>
              <a:gd name="T14" fmla="*/ 4424 w 5254"/>
              <a:gd name="T15" fmla="*/ 2944 h 3184"/>
              <a:gd name="T16" fmla="*/ 3222 w 5254"/>
              <a:gd name="T17" fmla="*/ 2760 h 3184"/>
              <a:gd name="T18" fmla="*/ 2377 w 5254"/>
              <a:gd name="T19" fmla="*/ 3064 h 3184"/>
              <a:gd name="T20" fmla="*/ 1146 w 5254"/>
              <a:gd name="T21" fmla="*/ 2696 h 3184"/>
              <a:gd name="T22" fmla="*/ 474 w 5254"/>
              <a:gd name="T23" fmla="*/ 1904 h 3184"/>
              <a:gd name="T24" fmla="*/ 960 w 5254"/>
              <a:gd name="T25" fmla="*/ 16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4" h="3184">
                <a:moveTo>
                  <a:pt x="960" y="160"/>
                </a:moveTo>
                <a:cubicBezTo>
                  <a:pt x="960" y="160"/>
                  <a:pt x="1476" y="0"/>
                  <a:pt x="1862" y="240"/>
                </a:cubicBezTo>
                <a:cubicBezTo>
                  <a:pt x="2248" y="480"/>
                  <a:pt x="2341" y="760"/>
                  <a:pt x="2807" y="936"/>
                </a:cubicBezTo>
                <a:cubicBezTo>
                  <a:pt x="3272" y="1112"/>
                  <a:pt x="3415" y="1008"/>
                  <a:pt x="3658" y="1016"/>
                </a:cubicBezTo>
                <a:cubicBezTo>
                  <a:pt x="3901" y="1024"/>
                  <a:pt x="4188" y="1056"/>
                  <a:pt x="4324" y="1224"/>
                </a:cubicBezTo>
                <a:cubicBezTo>
                  <a:pt x="4459" y="1392"/>
                  <a:pt x="4567" y="1640"/>
                  <a:pt x="4839" y="1744"/>
                </a:cubicBezTo>
                <a:cubicBezTo>
                  <a:pt x="5111" y="1848"/>
                  <a:pt x="5211" y="2072"/>
                  <a:pt x="5232" y="2296"/>
                </a:cubicBezTo>
                <a:cubicBezTo>
                  <a:pt x="5254" y="2520"/>
                  <a:pt x="5139" y="2992"/>
                  <a:pt x="4424" y="2944"/>
                </a:cubicBezTo>
                <a:cubicBezTo>
                  <a:pt x="3708" y="2896"/>
                  <a:pt x="3479" y="2744"/>
                  <a:pt x="3222" y="2760"/>
                </a:cubicBezTo>
                <a:cubicBezTo>
                  <a:pt x="2964" y="2776"/>
                  <a:pt x="2685" y="2944"/>
                  <a:pt x="2377" y="3064"/>
                </a:cubicBezTo>
                <a:cubicBezTo>
                  <a:pt x="2070" y="3184"/>
                  <a:pt x="1404" y="3160"/>
                  <a:pt x="1146" y="2696"/>
                </a:cubicBezTo>
                <a:cubicBezTo>
                  <a:pt x="889" y="2232"/>
                  <a:pt x="826" y="2201"/>
                  <a:pt x="474" y="1904"/>
                </a:cubicBezTo>
                <a:cubicBezTo>
                  <a:pt x="0" y="1504"/>
                  <a:pt x="102" y="424"/>
                  <a:pt x="960" y="16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341FAE-931B-4E20-A549-247617F738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10" y="2602808"/>
            <a:ext cx="5795679" cy="3871514"/>
          </a:xfrm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E37EE846-67CE-4666-80E2-5FB77DD632B4}"/>
              </a:ext>
            </a:extLst>
          </p:cNvPr>
          <p:cNvSpPr/>
          <p:nvPr/>
        </p:nvSpPr>
        <p:spPr>
          <a:xfrm>
            <a:off x="278822" y="2880933"/>
            <a:ext cx="11669175" cy="1337770"/>
          </a:xfrm>
          <a:prstGeom prst="roundRect">
            <a:avLst>
              <a:gd name="adj" fmla="val 3169"/>
            </a:avLst>
          </a:prstGeom>
          <a:solidFill>
            <a:schemeClr val="bg1"/>
          </a:solidFill>
          <a:ln>
            <a:noFill/>
          </a:ln>
          <a:effectLst>
            <a:outerShdw blurRad="825500" dist="6096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id="{BAFD86B2-1BF4-40D4-8B19-3E6FB4B4C8E0}"/>
              </a:ext>
            </a:extLst>
          </p:cNvPr>
          <p:cNvSpPr/>
          <p:nvPr/>
        </p:nvSpPr>
        <p:spPr>
          <a:xfrm>
            <a:off x="330321" y="1606322"/>
            <a:ext cx="5378817" cy="1240915"/>
          </a:xfrm>
          <a:prstGeom prst="roundRect">
            <a:avLst>
              <a:gd name="adj" fmla="val 16548"/>
            </a:avLst>
          </a:prstGeom>
          <a:solidFill>
            <a:srgbClr val="00B050"/>
          </a:solidFill>
          <a:ln>
            <a:noFill/>
          </a:ln>
          <a:effectLst>
            <a:outerShdw blurRad="317500" dist="177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de conservation 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EF849-4A29-4712-A42D-DA54ECCC22F1}"/>
              </a:ext>
            </a:extLst>
          </p:cNvPr>
          <p:cNvSpPr txBox="1"/>
          <p:nvPr/>
        </p:nvSpPr>
        <p:spPr>
          <a:xfrm>
            <a:off x="388694" y="2880935"/>
            <a:ext cx="1144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Introduction d’un assolement biannuel</a:t>
            </a:r>
          </a:p>
          <a:p>
            <a:pPr>
              <a:defRPr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Application du semis </a:t>
            </a: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Perturbation mécanique minimale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E33F1-4138-4CF1-8030-F256E4456919}"/>
              </a:ext>
            </a:extLst>
          </p:cNvPr>
          <p:cNvSpPr txBox="1"/>
          <p:nvPr/>
        </p:nvSpPr>
        <p:spPr>
          <a:xfrm>
            <a:off x="2074144" y="263311"/>
            <a:ext cx="8078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7 bonnes pratiques agricoles du projet </a:t>
            </a: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 flipH="1">
            <a:off x="2351963" y="1950001"/>
            <a:ext cx="8495775" cy="4946287"/>
          </a:xfrm>
          <a:custGeom>
            <a:avLst/>
            <a:gdLst>
              <a:gd name="T0" fmla="*/ 960 w 5254"/>
              <a:gd name="T1" fmla="*/ 160 h 3184"/>
              <a:gd name="T2" fmla="*/ 1862 w 5254"/>
              <a:gd name="T3" fmla="*/ 240 h 3184"/>
              <a:gd name="T4" fmla="*/ 2807 w 5254"/>
              <a:gd name="T5" fmla="*/ 936 h 3184"/>
              <a:gd name="T6" fmla="*/ 3658 w 5254"/>
              <a:gd name="T7" fmla="*/ 1016 h 3184"/>
              <a:gd name="T8" fmla="*/ 4324 w 5254"/>
              <a:gd name="T9" fmla="*/ 1224 h 3184"/>
              <a:gd name="T10" fmla="*/ 4839 w 5254"/>
              <a:gd name="T11" fmla="*/ 1744 h 3184"/>
              <a:gd name="T12" fmla="*/ 5232 w 5254"/>
              <a:gd name="T13" fmla="*/ 2296 h 3184"/>
              <a:gd name="T14" fmla="*/ 4424 w 5254"/>
              <a:gd name="T15" fmla="*/ 2944 h 3184"/>
              <a:gd name="T16" fmla="*/ 3222 w 5254"/>
              <a:gd name="T17" fmla="*/ 2760 h 3184"/>
              <a:gd name="T18" fmla="*/ 2377 w 5254"/>
              <a:gd name="T19" fmla="*/ 3064 h 3184"/>
              <a:gd name="T20" fmla="*/ 1146 w 5254"/>
              <a:gd name="T21" fmla="*/ 2696 h 3184"/>
              <a:gd name="T22" fmla="*/ 474 w 5254"/>
              <a:gd name="T23" fmla="*/ 1904 h 3184"/>
              <a:gd name="T24" fmla="*/ 960 w 5254"/>
              <a:gd name="T25" fmla="*/ 16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4" h="3184">
                <a:moveTo>
                  <a:pt x="960" y="160"/>
                </a:moveTo>
                <a:cubicBezTo>
                  <a:pt x="960" y="160"/>
                  <a:pt x="1476" y="0"/>
                  <a:pt x="1862" y="240"/>
                </a:cubicBezTo>
                <a:cubicBezTo>
                  <a:pt x="2248" y="480"/>
                  <a:pt x="2341" y="760"/>
                  <a:pt x="2807" y="936"/>
                </a:cubicBezTo>
                <a:cubicBezTo>
                  <a:pt x="3272" y="1112"/>
                  <a:pt x="3415" y="1008"/>
                  <a:pt x="3658" y="1016"/>
                </a:cubicBezTo>
                <a:cubicBezTo>
                  <a:pt x="3901" y="1024"/>
                  <a:pt x="4188" y="1056"/>
                  <a:pt x="4324" y="1224"/>
                </a:cubicBezTo>
                <a:cubicBezTo>
                  <a:pt x="4459" y="1392"/>
                  <a:pt x="4567" y="1640"/>
                  <a:pt x="4839" y="1744"/>
                </a:cubicBezTo>
                <a:cubicBezTo>
                  <a:pt x="5111" y="1848"/>
                  <a:pt x="5211" y="2072"/>
                  <a:pt x="5232" y="2296"/>
                </a:cubicBezTo>
                <a:cubicBezTo>
                  <a:pt x="5254" y="2520"/>
                  <a:pt x="5139" y="2992"/>
                  <a:pt x="4424" y="2944"/>
                </a:cubicBezTo>
                <a:cubicBezTo>
                  <a:pt x="3708" y="2896"/>
                  <a:pt x="3479" y="2744"/>
                  <a:pt x="3222" y="2760"/>
                </a:cubicBezTo>
                <a:cubicBezTo>
                  <a:pt x="2964" y="2776"/>
                  <a:pt x="2685" y="2944"/>
                  <a:pt x="2377" y="3064"/>
                </a:cubicBezTo>
                <a:cubicBezTo>
                  <a:pt x="2070" y="3184"/>
                  <a:pt x="1404" y="3160"/>
                  <a:pt x="1146" y="2696"/>
                </a:cubicBezTo>
                <a:cubicBezTo>
                  <a:pt x="889" y="2232"/>
                  <a:pt x="826" y="2201"/>
                  <a:pt x="474" y="1904"/>
                </a:cubicBezTo>
                <a:cubicBezTo>
                  <a:pt x="0" y="1504"/>
                  <a:pt x="102" y="424"/>
                  <a:pt x="960" y="16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1341FAE-931B-4E20-A549-247617F738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10" y="2605163"/>
            <a:ext cx="5795679" cy="3866804"/>
          </a:xfrm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E37EE846-67CE-4666-80E2-5FB77DD632B4}"/>
              </a:ext>
            </a:extLst>
          </p:cNvPr>
          <p:cNvSpPr/>
          <p:nvPr/>
        </p:nvSpPr>
        <p:spPr>
          <a:xfrm>
            <a:off x="226913" y="2483953"/>
            <a:ext cx="11669175" cy="1337770"/>
          </a:xfrm>
          <a:prstGeom prst="roundRect">
            <a:avLst>
              <a:gd name="adj" fmla="val 3169"/>
            </a:avLst>
          </a:prstGeom>
          <a:solidFill>
            <a:schemeClr val="bg1"/>
          </a:solidFill>
          <a:ln>
            <a:noFill/>
          </a:ln>
          <a:effectLst>
            <a:outerShdw blurRad="825500" dist="6096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id="{BAFD86B2-1BF4-40D4-8B19-3E6FB4B4C8E0}"/>
              </a:ext>
            </a:extLst>
          </p:cNvPr>
          <p:cNvSpPr/>
          <p:nvPr/>
        </p:nvSpPr>
        <p:spPr>
          <a:xfrm>
            <a:off x="446655" y="1600459"/>
            <a:ext cx="4845604" cy="1301002"/>
          </a:xfrm>
          <a:prstGeom prst="roundRect">
            <a:avLst>
              <a:gd name="adj" fmla="val 16548"/>
            </a:avLst>
          </a:prstGeom>
          <a:solidFill>
            <a:srgbClr val="00B050"/>
          </a:solidFill>
          <a:ln>
            <a:noFill/>
          </a:ln>
          <a:effectLst>
            <a:outerShdw blurRad="317500" dist="177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douces de CES 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EF849-4A29-4712-A42D-DA54ECCC22F1}"/>
              </a:ext>
            </a:extLst>
          </p:cNvPr>
          <p:cNvSpPr txBox="1"/>
          <p:nvPr/>
        </p:nvSpPr>
        <p:spPr>
          <a:xfrm>
            <a:off x="446655" y="2901463"/>
            <a:ext cx="1144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-Seuil en pierres sèches </a:t>
            </a:r>
          </a:p>
          <a:p>
            <a:pPr>
              <a:defRPr/>
            </a:pPr>
            <a:r>
              <a:rPr lang="fr-FR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-seuil en gabion </a:t>
            </a: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0B7AFE30-3E14-4B32-BD66-2E24E99C3980}"/>
              </a:ext>
            </a:extLst>
          </p:cNvPr>
          <p:cNvSpPr/>
          <p:nvPr/>
        </p:nvSpPr>
        <p:spPr>
          <a:xfrm>
            <a:off x="6860887" y="4056185"/>
            <a:ext cx="4675516" cy="1195754"/>
          </a:xfrm>
          <a:prstGeom prst="roundRect">
            <a:avLst>
              <a:gd name="adj" fmla="val 16548"/>
            </a:avLst>
          </a:prstGeom>
          <a:solidFill>
            <a:srgbClr val="00B050"/>
          </a:solidFill>
          <a:ln>
            <a:noFill/>
          </a:ln>
          <a:effectLst>
            <a:outerShdw blurRad="317500" dist="177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Compostage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E33F1-4138-4CF1-8030-F256E4456919}"/>
              </a:ext>
            </a:extLst>
          </p:cNvPr>
          <p:cNvSpPr txBox="1"/>
          <p:nvPr/>
        </p:nvSpPr>
        <p:spPr>
          <a:xfrm>
            <a:off x="2250220" y="279165"/>
            <a:ext cx="8078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7 bonnes pratiques agricoles du projet </a:t>
            </a: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87A554E-32EE-42CF-B7BD-2952BA31207F}"/>
              </a:ext>
            </a:extLst>
          </p:cNvPr>
          <p:cNvSpPr/>
          <p:nvPr/>
        </p:nvSpPr>
        <p:spPr>
          <a:xfrm>
            <a:off x="5459717" y="4233934"/>
            <a:ext cx="2576985" cy="1219324"/>
          </a:xfrm>
          <a:custGeom>
            <a:avLst/>
            <a:gdLst>
              <a:gd name="connsiteX0" fmla="*/ 1270278 w 2576985"/>
              <a:gd name="connsiteY0" fmla="*/ 1910 h 1219324"/>
              <a:gd name="connsiteX1" fmla="*/ 1530048 w 2576985"/>
              <a:gd name="connsiteY1" fmla="*/ 96217 h 1219324"/>
              <a:gd name="connsiteX2" fmla="*/ 1572490 w 2576985"/>
              <a:gd name="connsiteY2" fmla="*/ 140087 h 1219324"/>
              <a:gd name="connsiteX3" fmla="*/ 1814641 w 2576985"/>
              <a:gd name="connsiteY3" fmla="*/ 293064 h 1219324"/>
              <a:gd name="connsiteX4" fmla="*/ 1936341 w 2576985"/>
              <a:gd name="connsiteY4" fmla="*/ 272065 h 1219324"/>
              <a:gd name="connsiteX5" fmla="*/ 2033994 w 2576985"/>
              <a:gd name="connsiteY5" fmla="*/ 286383 h 1219324"/>
              <a:gd name="connsiteX6" fmla="*/ 2356700 w 2576985"/>
              <a:gd name="connsiteY6" fmla="*/ 71119 h 1219324"/>
              <a:gd name="connsiteX7" fmla="*/ 2576985 w 2576985"/>
              <a:gd name="connsiteY7" fmla="*/ 146845 h 1219324"/>
              <a:gd name="connsiteX8" fmla="*/ 2576985 w 2576985"/>
              <a:gd name="connsiteY8" fmla="*/ 1219324 h 1219324"/>
              <a:gd name="connsiteX9" fmla="*/ 0 w 2576985"/>
              <a:gd name="connsiteY9" fmla="*/ 1219324 h 1219324"/>
              <a:gd name="connsiteX10" fmla="*/ 0 w 2576985"/>
              <a:gd name="connsiteY10" fmla="*/ 654516 h 1219324"/>
              <a:gd name="connsiteX11" fmla="*/ 235419 w 2576985"/>
              <a:gd name="connsiteY11" fmla="*/ 568687 h 1219324"/>
              <a:gd name="connsiteX12" fmla="*/ 387418 w 2576985"/>
              <a:gd name="connsiteY12" fmla="*/ 602278 h 1219324"/>
              <a:gd name="connsiteX13" fmla="*/ 602176 w 2576985"/>
              <a:gd name="connsiteY13" fmla="*/ 392468 h 1219324"/>
              <a:gd name="connsiteX14" fmla="*/ 934907 w 2576985"/>
              <a:gd name="connsiteY14" fmla="*/ 144335 h 1219324"/>
              <a:gd name="connsiteX15" fmla="*/ 962923 w 2576985"/>
              <a:gd name="connsiteY15" fmla="*/ 147938 h 1219324"/>
              <a:gd name="connsiteX16" fmla="*/ 967683 w 2576985"/>
              <a:gd name="connsiteY16" fmla="*/ 140087 h 1219324"/>
              <a:gd name="connsiteX17" fmla="*/ 1096256 w 2576985"/>
              <a:gd name="connsiteY17" fmla="*/ 35562 h 1219324"/>
              <a:gd name="connsiteX18" fmla="*/ 1168860 w 2576985"/>
              <a:gd name="connsiteY18" fmla="*/ 9992 h 1219324"/>
              <a:gd name="connsiteX19" fmla="*/ 1270278 w 2576985"/>
              <a:gd name="connsiteY19" fmla="*/ 1910 h 121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6985" h="1219324">
                <a:moveTo>
                  <a:pt x="1270278" y="1910"/>
                </a:moveTo>
                <a:cubicBezTo>
                  <a:pt x="1376239" y="-4735"/>
                  <a:pt x="1487574" y="1375"/>
                  <a:pt x="1530048" y="96217"/>
                </a:cubicBezTo>
                <a:lnTo>
                  <a:pt x="1572490" y="140087"/>
                </a:lnTo>
                <a:cubicBezTo>
                  <a:pt x="1724714" y="172791"/>
                  <a:pt x="1744140" y="205496"/>
                  <a:pt x="1814641" y="293064"/>
                </a:cubicBezTo>
                <a:cubicBezTo>
                  <a:pt x="1852182" y="279238"/>
                  <a:pt x="1893326" y="272065"/>
                  <a:pt x="1936341" y="272065"/>
                </a:cubicBezTo>
                <a:cubicBezTo>
                  <a:pt x="1970463" y="272065"/>
                  <a:pt x="2003406" y="276579"/>
                  <a:pt x="2033994" y="286383"/>
                </a:cubicBezTo>
                <a:cubicBezTo>
                  <a:pt x="2074756" y="161595"/>
                  <a:pt x="2203925" y="71119"/>
                  <a:pt x="2356700" y="71119"/>
                </a:cubicBezTo>
                <a:cubicBezTo>
                  <a:pt x="2441616" y="71119"/>
                  <a:pt x="2519236" y="99071"/>
                  <a:pt x="2576985" y="146845"/>
                </a:cubicBezTo>
                <a:lnTo>
                  <a:pt x="2576985" y="1219324"/>
                </a:lnTo>
                <a:lnTo>
                  <a:pt x="0" y="1219324"/>
                </a:lnTo>
                <a:lnTo>
                  <a:pt x="0" y="654516"/>
                </a:lnTo>
                <a:cubicBezTo>
                  <a:pt x="60546" y="601275"/>
                  <a:pt x="143731" y="568687"/>
                  <a:pt x="235419" y="568687"/>
                </a:cubicBezTo>
                <a:cubicBezTo>
                  <a:pt x="290329" y="568687"/>
                  <a:pt x="342193" y="580376"/>
                  <a:pt x="387418" y="602278"/>
                </a:cubicBezTo>
                <a:cubicBezTo>
                  <a:pt x="413208" y="503301"/>
                  <a:pt x="495522" y="424483"/>
                  <a:pt x="602176" y="392468"/>
                </a:cubicBezTo>
                <a:cubicBezTo>
                  <a:pt x="630658" y="251244"/>
                  <a:pt x="768835" y="144335"/>
                  <a:pt x="934907" y="144335"/>
                </a:cubicBezTo>
                <a:lnTo>
                  <a:pt x="962923" y="147938"/>
                </a:lnTo>
                <a:lnTo>
                  <a:pt x="967683" y="140087"/>
                </a:lnTo>
                <a:cubicBezTo>
                  <a:pt x="1000452" y="96670"/>
                  <a:pt x="1044583" y="60689"/>
                  <a:pt x="1096256" y="35562"/>
                </a:cubicBezTo>
                <a:lnTo>
                  <a:pt x="1168860" y="9992"/>
                </a:lnTo>
                <a:cubicBezTo>
                  <a:pt x="1200236" y="7757"/>
                  <a:pt x="1234958" y="4125"/>
                  <a:pt x="1270278" y="1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F3C5-715A-482D-B5A7-E154D523D888}"/>
              </a:ext>
            </a:extLst>
          </p:cNvPr>
          <p:cNvSpPr txBox="1"/>
          <p:nvPr/>
        </p:nvSpPr>
        <p:spPr>
          <a:xfrm>
            <a:off x="5222228" y="2864590"/>
            <a:ext cx="295486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principaux activités  </a:t>
            </a:r>
            <a:endParaRPr lang="fr-F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64340-3E5E-4FD4-9119-5F6ECB74321A}"/>
              </a:ext>
            </a:extLst>
          </p:cNvPr>
          <p:cNvSpPr/>
          <p:nvPr/>
        </p:nvSpPr>
        <p:spPr>
          <a:xfrm>
            <a:off x="4440023" y="237214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25A024C-C978-4F8D-84D4-51F9FEA6064E}"/>
              </a:ext>
            </a:extLst>
          </p:cNvPr>
          <p:cNvSpPr txBox="1">
            <a:spLocks/>
          </p:cNvSpPr>
          <p:nvPr/>
        </p:nvSpPr>
        <p:spPr>
          <a:xfrm>
            <a:off x="4454155" y="242614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24DB2C-5534-4D20-959A-E5EB81C92E89}"/>
              </a:ext>
            </a:extLst>
          </p:cNvPr>
          <p:cNvSpPr/>
          <p:nvPr/>
        </p:nvSpPr>
        <p:spPr>
          <a:xfrm>
            <a:off x="8600167" y="217414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F5CF55-52F5-4E4D-8056-A7224E3D6B9A}"/>
              </a:ext>
            </a:extLst>
          </p:cNvPr>
          <p:cNvSpPr/>
          <p:nvPr/>
        </p:nvSpPr>
        <p:spPr>
          <a:xfrm flipV="1">
            <a:off x="4326072" y="4295268"/>
            <a:ext cx="396000" cy="376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8F18434-F4AC-4042-84CF-9B3FA0313D9C}"/>
              </a:ext>
            </a:extLst>
          </p:cNvPr>
          <p:cNvSpPr txBox="1">
            <a:spLocks/>
          </p:cNvSpPr>
          <p:nvPr/>
        </p:nvSpPr>
        <p:spPr>
          <a:xfrm>
            <a:off x="4332283" y="434825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5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52420B-69CD-40C1-A944-20B38ED82A7D}"/>
              </a:ext>
            </a:extLst>
          </p:cNvPr>
          <p:cNvSpPr/>
          <p:nvPr/>
        </p:nvSpPr>
        <p:spPr>
          <a:xfrm>
            <a:off x="8638607" y="3553244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4D50DD7-3A90-4983-AA82-E1DC1D8AEE65}"/>
              </a:ext>
            </a:extLst>
          </p:cNvPr>
          <p:cNvSpPr txBox="1">
            <a:spLocks/>
          </p:cNvSpPr>
          <p:nvPr/>
        </p:nvSpPr>
        <p:spPr>
          <a:xfrm>
            <a:off x="8639903" y="3517655"/>
            <a:ext cx="396000" cy="3886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B5B55D2-6F6D-4189-99A3-17C447A01057}"/>
              </a:ext>
            </a:extLst>
          </p:cNvPr>
          <p:cNvSpPr txBox="1">
            <a:spLocks/>
          </p:cNvSpPr>
          <p:nvPr/>
        </p:nvSpPr>
        <p:spPr>
          <a:xfrm>
            <a:off x="8600167" y="222814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D3042-D594-48E8-B9F1-74BFD8468F87}"/>
              </a:ext>
            </a:extLst>
          </p:cNvPr>
          <p:cNvSpPr/>
          <p:nvPr/>
        </p:nvSpPr>
        <p:spPr>
          <a:xfrm>
            <a:off x="4826228" y="1299596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6909B3E-BB46-4644-BB8B-65332E9896C8}"/>
              </a:ext>
            </a:extLst>
          </p:cNvPr>
          <p:cNvSpPr txBox="1">
            <a:spLocks/>
          </p:cNvSpPr>
          <p:nvPr/>
        </p:nvSpPr>
        <p:spPr>
          <a:xfrm>
            <a:off x="4865559" y="1319588"/>
            <a:ext cx="317340" cy="31844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667C82-3B24-4DDB-8044-7C7CEA26D470}"/>
              </a:ext>
            </a:extLst>
          </p:cNvPr>
          <p:cNvSpPr/>
          <p:nvPr/>
        </p:nvSpPr>
        <p:spPr>
          <a:xfrm>
            <a:off x="7896432" y="104739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02EF6C-ACEB-48EB-90EA-EE5DBBD06CE4}"/>
              </a:ext>
            </a:extLst>
          </p:cNvPr>
          <p:cNvSpPr txBox="1">
            <a:spLocks/>
          </p:cNvSpPr>
          <p:nvPr/>
        </p:nvSpPr>
        <p:spPr>
          <a:xfrm>
            <a:off x="7936098" y="1005844"/>
            <a:ext cx="329455" cy="496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sz="2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7976" y="6"/>
            <a:ext cx="1033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ko-KR" sz="4000" b="1" kern="0" dirty="0" smtClean="0">
                <a:solidFill>
                  <a:srgbClr val="576868">
                    <a:lumMod val="50000"/>
                  </a:srgbClr>
                </a:solidFill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      Les activités du projets </a:t>
            </a:r>
            <a:endParaRPr lang="fr-FR" sz="4000" kern="0" dirty="0" smtClean="0">
              <a:solidFill>
                <a:srgbClr val="576868">
                  <a:lumMod val="50000"/>
                </a:srgbClr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5B8F434-AD7F-414B-9120-0852B72AACA7}"/>
              </a:ext>
            </a:extLst>
          </p:cNvPr>
          <p:cNvSpPr/>
          <p:nvPr/>
        </p:nvSpPr>
        <p:spPr>
          <a:xfrm>
            <a:off x="3157977" y="668448"/>
            <a:ext cx="7175631" cy="78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512319" y="2426145"/>
            <a:ext cx="2732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Formation des agriculteurs ( AC , techniques de CES, compostage)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417593" y="4133901"/>
            <a:ext cx="25003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Plantation des bandes enherbées </a:t>
            </a:r>
            <a:endParaRPr lang="fr-FR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9474991" y="3264697"/>
            <a:ext cx="2857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Compostage des débris végétaux et des ordures ménagères </a:t>
            </a:r>
            <a:endParaRPr lang="fr-F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77283" y="1187992"/>
            <a:ext cx="31882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Organisation des journées d’information et de sensibilisation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484339" y="834328"/>
            <a:ext cx="2571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Analyse et validation des exploitations bénéficiaires 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275699" y="2079187"/>
            <a:ext cx="27146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 de l’agriculture de conservation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02297" y="6156960"/>
            <a:ext cx="670851" cy="599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id="{7A7A3B1A-4481-4354-A1A5-9A0FF167B658}"/>
              </a:ext>
            </a:extLst>
          </p:cNvPr>
          <p:cNvSpPr/>
          <p:nvPr/>
        </p:nvSpPr>
        <p:spPr>
          <a:xfrm flipH="1">
            <a:off x="1" y="8"/>
            <a:ext cx="2976563" cy="2917629"/>
          </a:xfrm>
          <a:custGeom>
            <a:avLst/>
            <a:gdLst>
              <a:gd name="connsiteX0" fmla="*/ 61096 w 4342684"/>
              <a:gd name="connsiteY0" fmla="*/ 0 h 3958987"/>
              <a:gd name="connsiteX1" fmla="*/ 4342684 w 4342684"/>
              <a:gd name="connsiteY1" fmla="*/ 0 h 3958987"/>
              <a:gd name="connsiteX2" fmla="*/ 4342684 w 4342684"/>
              <a:gd name="connsiteY2" fmla="*/ 3958987 h 3958987"/>
              <a:gd name="connsiteX3" fmla="*/ 4275699 w 4342684"/>
              <a:gd name="connsiteY3" fmla="*/ 3883787 h 3958987"/>
              <a:gd name="connsiteX4" fmla="*/ 3630576 w 4342684"/>
              <a:gd name="connsiteY4" fmla="*/ 3533870 h 3958987"/>
              <a:gd name="connsiteX5" fmla="*/ 3035227 w 4342684"/>
              <a:gd name="connsiteY5" fmla="*/ 3381081 h 3958987"/>
              <a:gd name="connsiteX6" fmla="*/ 2308826 w 4342684"/>
              <a:gd name="connsiteY6" fmla="*/ 2550062 h 3958987"/>
              <a:gd name="connsiteX7" fmla="*/ 1994302 w 4342684"/>
              <a:gd name="connsiteY7" fmla="*/ 1905369 h 3958987"/>
              <a:gd name="connsiteX8" fmla="*/ 990821 w 4342684"/>
              <a:gd name="connsiteY8" fmla="*/ 1361293 h 3958987"/>
              <a:gd name="connsiteX9" fmla="*/ 73459 w 4342684"/>
              <a:gd name="connsiteY9" fmla="*/ 709148 h 3958987"/>
              <a:gd name="connsiteX10" fmla="*/ 55030 w 4342684"/>
              <a:gd name="connsiteY10" fmla="*/ 16360 h 39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42684" h="3958987">
                <a:moveTo>
                  <a:pt x="61096" y="0"/>
                </a:moveTo>
                <a:lnTo>
                  <a:pt x="4342684" y="0"/>
                </a:lnTo>
                <a:lnTo>
                  <a:pt x="4342684" y="3958987"/>
                </a:lnTo>
                <a:lnTo>
                  <a:pt x="4275699" y="3883787"/>
                </a:lnTo>
                <a:cubicBezTo>
                  <a:pt x="4103181" y="3709134"/>
                  <a:pt x="3869746" y="3595824"/>
                  <a:pt x="3630576" y="3533870"/>
                </a:cubicBezTo>
                <a:cubicBezTo>
                  <a:pt x="3432127" y="3481698"/>
                  <a:pt x="3222444" y="3463065"/>
                  <a:pt x="3035227" y="3381081"/>
                </a:cubicBezTo>
                <a:cubicBezTo>
                  <a:pt x="2687004" y="3232019"/>
                  <a:pt x="2458600" y="2896630"/>
                  <a:pt x="2308826" y="2550062"/>
                </a:cubicBezTo>
                <a:cubicBezTo>
                  <a:pt x="2215218" y="2326469"/>
                  <a:pt x="2144076" y="2091696"/>
                  <a:pt x="1994302" y="1905369"/>
                </a:cubicBezTo>
                <a:cubicBezTo>
                  <a:pt x="1754665" y="1603519"/>
                  <a:pt x="1357765" y="1484269"/>
                  <a:pt x="990821" y="1361293"/>
                </a:cubicBezTo>
                <a:cubicBezTo>
                  <a:pt x="627620" y="1234591"/>
                  <a:pt x="238210" y="1059443"/>
                  <a:pt x="73459" y="709148"/>
                </a:cubicBezTo>
                <a:cubicBezTo>
                  <a:pt x="-24830" y="493940"/>
                  <a:pt x="-17809" y="245193"/>
                  <a:pt x="55030" y="16360"/>
                </a:cubicBezTo>
                <a:close/>
              </a:path>
            </a:pathLst>
          </a:cu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52" y="5453260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64" y="5185167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384523" y="54670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7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723795" y="5212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8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8566" y="5309986"/>
            <a:ext cx="323838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Application des techniques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CES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65552" y="4955760"/>
            <a:ext cx="34387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Accompagnement de 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population pour rejoindre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l’OPA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/>
      <p:bldP spid="18" grpId="0" animBg="1"/>
      <p:bldP spid="25" grpId="0" animBg="1"/>
      <p:bldP spid="27" grpId="0" animBg="1"/>
      <p:bldP spid="28" grpId="0"/>
      <p:bldP spid="33" grpId="0" animBg="1"/>
      <p:bldP spid="34" grpId="0"/>
      <p:bldP spid="35" grpId="0" animBg="1"/>
      <p:bldP spid="127" grpId="0"/>
      <p:bldP spid="128" grpId="0"/>
      <p:bldP spid="129" grpId="0"/>
      <p:bldP spid="130" grpId="0"/>
      <p:bldP spid="131" grpId="0"/>
      <p:bldP spid="132" grpId="0"/>
      <p:bldP spid="2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辺形 6"/>
          <p:cNvSpPr/>
          <p:nvPr/>
        </p:nvSpPr>
        <p:spPr>
          <a:xfrm rot="20740135">
            <a:off x="-127553" y="4567089"/>
            <a:ext cx="7281151" cy="709617"/>
          </a:xfrm>
          <a:prstGeom prst="parallelogram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553965" y="5492601"/>
            <a:ext cx="5252689" cy="191351"/>
          </a:xfrm>
          <a:prstGeom prst="parallelogram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7123861" y="3012884"/>
            <a:ext cx="3318475" cy="382701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8385341" y="2470195"/>
            <a:ext cx="3318475" cy="191351"/>
          </a:xfrm>
          <a:prstGeom prst="parallelogram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732246">
            <a:off x="-33221" y="4675676"/>
            <a:ext cx="7214161" cy="49244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altLang="ja-JP" sz="26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184194" y="6136725"/>
            <a:ext cx="2155903" cy="114147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7598908" y="2652130"/>
            <a:ext cx="2511709" cy="107965"/>
          </a:xfrm>
          <a:prstGeom prst="parallelogram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pic>
        <p:nvPicPr>
          <p:cNvPr id="13" name="Image 12" descr="Les semis de printemps pour récolter en hive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76" y="-1863971"/>
            <a:ext cx="12051323" cy="7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直角三角形 3"/>
          <p:cNvSpPr/>
          <p:nvPr/>
        </p:nvSpPr>
        <p:spPr>
          <a:xfrm flipH="1">
            <a:off x="1059" y="3151744"/>
            <a:ext cx="12190941" cy="3706256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 Light"/>
              <a:cs typeface="+mn-cs"/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3003813" y="5432176"/>
            <a:ext cx="971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 du projet </a:t>
            </a:r>
            <a:endParaRPr lang="fr-F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96772"/>
      </p:ext>
    </p:extLst>
  </p:cSld>
  <p:clrMapOvr>
    <a:masterClrMapping/>
  </p:clrMapOvr>
  <p:transition spd="slow" advTm="52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>
            <a:extLst>
              <a:ext uri="{FF2B5EF4-FFF2-40B4-BE49-F238E27FC236}">
                <a16:creationId xmlns:a16="http://schemas.microsoft.com/office/drawing/2014/main" id="{939A4360-6E06-4739-B3ED-5B653473D456}"/>
              </a:ext>
            </a:extLst>
          </p:cNvPr>
          <p:cNvSpPr/>
          <p:nvPr/>
        </p:nvSpPr>
        <p:spPr>
          <a:xfrm>
            <a:off x="11160941" y="407588"/>
            <a:ext cx="461819" cy="461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346009-59A0-4029-9274-75A4AB0E57D6}"/>
              </a:ext>
            </a:extLst>
          </p:cNvPr>
          <p:cNvSpPr/>
          <p:nvPr/>
        </p:nvSpPr>
        <p:spPr>
          <a:xfrm>
            <a:off x="11008549" y="968293"/>
            <a:ext cx="286327" cy="28632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3BC695-8416-49B0-9FF4-F1D7BDC7C13D}"/>
              </a:ext>
            </a:extLst>
          </p:cNvPr>
          <p:cNvSpPr txBox="1"/>
          <p:nvPr/>
        </p:nvSpPr>
        <p:spPr>
          <a:xfrm>
            <a:off x="4912547" y="50824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du projet </a:t>
            </a:r>
            <a:endParaRPr lang="fr-F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57" y="2214569"/>
            <a:ext cx="2389187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02" y="-16275"/>
            <a:ext cx="76835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7169" y="2056454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Coordinateur général Mohamed Salah </a:t>
            </a:r>
            <a:r>
              <a:rPr lang="fr-FR" sz="2000" b="1" dirty="0" err="1" smtClean="0">
                <a:solidFill>
                  <a:schemeClr val="accent3">
                    <a:lumMod val="75000"/>
                  </a:schemeClr>
                </a:solidFill>
              </a:rPr>
              <a:t>Mansouri</a:t>
            </a:r>
            <a:r>
              <a:rPr lang="fr-FR" sz="2000" b="1" dirty="0" smtClean="0"/>
              <a:t> : ingénieur des eaux et forets, manager de l’A P E L</a:t>
            </a:r>
          </a:p>
          <a:p>
            <a:endParaRPr lang="fr-FR" sz="2000" b="1" dirty="0" smtClean="0"/>
          </a:p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Coordinatrice régionale</a:t>
            </a:r>
            <a:r>
              <a:rPr lang="fr-FR" sz="2000" b="1" dirty="0" smtClean="0"/>
              <a:t> : Mme </a:t>
            </a:r>
            <a:r>
              <a:rPr lang="fr-FR" sz="2000" b="1" dirty="0" err="1" smtClean="0"/>
              <a:t>Najet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Moumni</a:t>
            </a:r>
            <a:r>
              <a:rPr lang="fr-FR" sz="2000" b="1" dirty="0" smtClean="0"/>
              <a:t> plus de 25 ans d’expérience dans le développement local, coordinatrice de projets depuis 10 ans</a:t>
            </a:r>
          </a:p>
          <a:p>
            <a:endParaRPr lang="fr-FR" sz="2000" b="1" dirty="0" smtClean="0"/>
          </a:p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Responsable financière</a:t>
            </a:r>
            <a:r>
              <a:rPr lang="fr-FR" sz="2000" b="1" dirty="0" smtClean="0"/>
              <a:t> : Mme </a:t>
            </a:r>
            <a:r>
              <a:rPr lang="fr-FR" sz="2000" b="1" dirty="0" err="1" smtClean="0"/>
              <a:t>Ribeh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Saidi</a:t>
            </a:r>
            <a:endParaRPr lang="fr-FR" sz="2000" b="1" dirty="0" smtClean="0"/>
          </a:p>
          <a:p>
            <a:endParaRPr lang="fr-FR" sz="2000" b="1" dirty="0" smtClean="0"/>
          </a:p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Animatrice /vulgarisatrice rurale</a:t>
            </a:r>
            <a:r>
              <a:rPr lang="fr-FR" sz="2000" b="1" dirty="0" smtClean="0"/>
              <a:t> : Mme </a:t>
            </a:r>
            <a:r>
              <a:rPr lang="fr-FR" sz="2000" b="1" dirty="0" err="1" smtClean="0"/>
              <a:t>Fethia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Mraidi</a:t>
            </a:r>
            <a:r>
              <a:rPr lang="fr-FR" sz="2000" b="1" dirty="0" smtClean="0"/>
              <a:t> , 25 années de terrain et de travail de proximité</a:t>
            </a:r>
          </a:p>
        </p:txBody>
      </p:sp>
    </p:spTree>
    <p:extLst>
      <p:ext uri="{BB962C8B-B14F-4D97-AF65-F5344CB8AC3E}">
        <p14:creationId xmlns:p14="http://schemas.microsoft.com/office/powerpoint/2010/main" val="3640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Vega - Footer Only">
  <a:themeElements>
    <a:clrScheme name="Personnalisé 1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UPurple">
      <a:dk1>
        <a:sysClr val="windowText" lastClr="000000"/>
      </a:dk1>
      <a:lt1>
        <a:sysClr val="window" lastClr="FFFFFF"/>
      </a:lt1>
      <a:dk2>
        <a:srgbClr val="2C0131"/>
      </a:dk2>
      <a:lt2>
        <a:srgbClr val="DBEFF9"/>
      </a:lt2>
      <a:accent1>
        <a:srgbClr val="BF70E2"/>
      </a:accent1>
      <a:accent2>
        <a:srgbClr val="C47BF1"/>
      </a:accent2>
      <a:accent3>
        <a:srgbClr val="9F79FF"/>
      </a:accent3>
      <a:accent4>
        <a:srgbClr val="C850DC"/>
      </a:accent4>
      <a:accent5>
        <a:srgbClr val="DD62FE"/>
      </a:accent5>
      <a:accent6>
        <a:srgbClr val="8F049E"/>
      </a:accent6>
      <a:hlink>
        <a:srgbClr val="F49100"/>
      </a:hlink>
      <a:folHlink>
        <a:srgbClr val="85DFD0"/>
      </a:folHlink>
    </a:clrScheme>
    <a:fontScheme name="Custom 19">
      <a:majorFont>
        <a:latin typeface="Open Sans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UPurple">
      <a:dk1>
        <a:sysClr val="windowText" lastClr="000000"/>
      </a:dk1>
      <a:lt1>
        <a:sysClr val="window" lastClr="FFFFFF"/>
      </a:lt1>
      <a:dk2>
        <a:srgbClr val="2C0131"/>
      </a:dk2>
      <a:lt2>
        <a:srgbClr val="DBEFF9"/>
      </a:lt2>
      <a:accent1>
        <a:srgbClr val="BF70E2"/>
      </a:accent1>
      <a:accent2>
        <a:srgbClr val="C47BF1"/>
      </a:accent2>
      <a:accent3>
        <a:srgbClr val="9F79FF"/>
      </a:accent3>
      <a:accent4>
        <a:srgbClr val="C850DC"/>
      </a:accent4>
      <a:accent5>
        <a:srgbClr val="DD62FE"/>
      </a:accent5>
      <a:accent6>
        <a:srgbClr val="8F049E"/>
      </a:accent6>
      <a:hlink>
        <a:srgbClr val="F49100"/>
      </a:hlink>
      <a:folHlink>
        <a:srgbClr val="85DFD0"/>
      </a:folHlink>
    </a:clrScheme>
    <a:fontScheme name="Custom 19">
      <a:majorFont>
        <a:latin typeface="Open Sans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11917</TotalTime>
  <Words>396</Words>
  <Application>Microsoft Office PowerPoint</Application>
  <PresentationFormat>Grand écran</PresentationFormat>
  <Paragraphs>166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9" baseType="lpstr">
      <vt:lpstr>맑은 고딕</vt:lpstr>
      <vt:lpstr>游ゴシック</vt:lpstr>
      <vt:lpstr>Arial</vt:lpstr>
      <vt:lpstr>Arial Unicode MS</vt:lpstr>
      <vt:lpstr>Calibri</vt:lpstr>
      <vt:lpstr>Open Sans</vt:lpstr>
      <vt:lpstr>Open Sans Light</vt:lpstr>
      <vt:lpstr>Open Sans Semibold</vt:lpstr>
      <vt:lpstr>Roboto Light</vt:lpstr>
      <vt:lpstr>Route 159 SemiBold</vt:lpstr>
      <vt:lpstr>Route 159 UltraLight</vt:lpstr>
      <vt:lpstr>Segoe UI Light</vt:lpstr>
      <vt:lpstr>Spica Neue</vt:lpstr>
      <vt:lpstr>Spica Neue Light</vt:lpstr>
      <vt:lpstr>Times New Roman</vt:lpstr>
      <vt:lpstr>Vega - Footer Only</vt:lpstr>
      <vt:lpstr>Contents Slide Master</vt:lpstr>
      <vt:lpstr>3_Office Theme</vt:lpstr>
      <vt:lpstr>6_Office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</dc:creator>
  <cp:lastModifiedBy>USER</cp:lastModifiedBy>
  <cp:revision>330</cp:revision>
  <dcterms:created xsi:type="dcterms:W3CDTF">2020-07-23T12:16:23Z</dcterms:created>
  <dcterms:modified xsi:type="dcterms:W3CDTF">2023-03-14T12:10:00Z</dcterms:modified>
</cp:coreProperties>
</file>